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1"/>
  </p:sldMasterIdLst>
  <p:notesMasterIdLst>
    <p:notesMasterId r:id="rId23"/>
  </p:notesMasterIdLst>
  <p:sldIdLst>
    <p:sldId id="260" r:id="rId2"/>
    <p:sldId id="285" r:id="rId3"/>
    <p:sldId id="279" r:id="rId4"/>
    <p:sldId id="289" r:id="rId5"/>
    <p:sldId id="256" r:id="rId6"/>
    <p:sldId id="281" r:id="rId7"/>
    <p:sldId id="280" r:id="rId8"/>
    <p:sldId id="318" r:id="rId9"/>
    <p:sldId id="291" r:id="rId10"/>
    <p:sldId id="283" r:id="rId11"/>
    <p:sldId id="290" r:id="rId12"/>
    <p:sldId id="282" r:id="rId13"/>
    <p:sldId id="292" r:id="rId14"/>
    <p:sldId id="284" r:id="rId15"/>
    <p:sldId id="319" r:id="rId16"/>
    <p:sldId id="286" r:id="rId17"/>
    <p:sldId id="315" r:id="rId18"/>
    <p:sldId id="320" r:id="rId19"/>
    <p:sldId id="287" r:id="rId20"/>
    <p:sldId id="316" r:id="rId21"/>
    <p:sldId id="31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00FF99"/>
    <a:srgbClr val="FFD1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798" y="3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E550AA-ABAD-47D3-8A70-19B22AB191E8}" type="datetimeFigureOut">
              <a:rPr lang="en-IN" smtClean="0"/>
              <a:t>6.11.20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CBBB4-33FE-4F97-BDCA-A500FC22F554}" type="slidenum">
              <a:rPr lang="en-IN" smtClean="0"/>
              <a:t>‹#›</a:t>
            </a:fld>
            <a:endParaRPr lang="en-IN"/>
          </a:p>
        </p:txBody>
      </p:sp>
    </p:spTree>
    <p:extLst>
      <p:ext uri="{BB962C8B-B14F-4D97-AF65-F5344CB8AC3E}">
        <p14:creationId xmlns:p14="http://schemas.microsoft.com/office/powerpoint/2010/main" val="2101795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8f30d6ac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8f30d6ac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8d2d37d232_0_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8d2d37d232_0_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072D970-782E-4384-969D-E1BC51CA120E}" type="datetime1">
              <a:rPr lang="en-IN" smtClean="0"/>
              <a:t>6.11.20</a:t>
            </a:fld>
            <a:endParaRPr lang="en-IN"/>
          </a:p>
        </p:txBody>
      </p:sp>
      <p:sp>
        <p:nvSpPr>
          <p:cNvPr id="5" name="Footer Placeholder 4"/>
          <p:cNvSpPr>
            <a:spLocks noGrp="1"/>
          </p:cNvSpPr>
          <p:nvPr>
            <p:ph type="ftr" sz="quarter" idx="11"/>
          </p:nvPr>
        </p:nvSpPr>
        <p:spPr/>
        <p:txBody>
          <a:bodyPr/>
          <a:lstStyle/>
          <a:p>
            <a:r>
              <a:rPr lang="en-IN"/>
              <a:t>namoRocks: Krunal | Swapnil | Suraj</a:t>
            </a:r>
          </a:p>
        </p:txBody>
      </p:sp>
      <p:sp>
        <p:nvSpPr>
          <p:cNvPr id="6" name="Slide Number Placeholder 5"/>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2720546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0F1917-02C1-45CC-9496-F10712FC4279}" type="datetime1">
              <a:rPr lang="en-IN" smtClean="0"/>
              <a:t>6.11.20</a:t>
            </a:fld>
            <a:endParaRPr lang="en-IN"/>
          </a:p>
        </p:txBody>
      </p:sp>
      <p:sp>
        <p:nvSpPr>
          <p:cNvPr id="5" name="Footer Placeholder 4"/>
          <p:cNvSpPr>
            <a:spLocks noGrp="1"/>
          </p:cNvSpPr>
          <p:nvPr>
            <p:ph type="ftr" sz="quarter" idx="11"/>
          </p:nvPr>
        </p:nvSpPr>
        <p:spPr/>
        <p:txBody>
          <a:bodyPr/>
          <a:lstStyle/>
          <a:p>
            <a:r>
              <a:rPr lang="en-IN"/>
              <a:t>namoRocks: Krunal | Swapnil | Suraj</a:t>
            </a:r>
          </a:p>
        </p:txBody>
      </p:sp>
      <p:sp>
        <p:nvSpPr>
          <p:cNvPr id="6" name="Slide Number Placeholder 5"/>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2307046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7B6E4F-735D-42FF-914E-6C9F7B5F98E4}" type="datetime1">
              <a:rPr lang="en-IN" smtClean="0"/>
              <a:t>6.11.20</a:t>
            </a:fld>
            <a:endParaRPr lang="en-IN"/>
          </a:p>
        </p:txBody>
      </p:sp>
      <p:sp>
        <p:nvSpPr>
          <p:cNvPr id="5" name="Footer Placeholder 4"/>
          <p:cNvSpPr>
            <a:spLocks noGrp="1"/>
          </p:cNvSpPr>
          <p:nvPr>
            <p:ph type="ftr" sz="quarter" idx="11"/>
          </p:nvPr>
        </p:nvSpPr>
        <p:spPr/>
        <p:txBody>
          <a:bodyPr/>
          <a:lstStyle/>
          <a:p>
            <a:r>
              <a:rPr lang="en-IN"/>
              <a:t>namoRocks: Krunal | Swapnil | Suraj</a:t>
            </a:r>
          </a:p>
        </p:txBody>
      </p:sp>
      <p:sp>
        <p:nvSpPr>
          <p:cNvPr id="6" name="Slide Number Placeholder 5"/>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3446347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73C7C0A-7314-4101-A394-71E194215A02}" type="datetime1">
              <a:rPr lang="en-IN" smtClean="0"/>
              <a:t>6.11.20</a:t>
            </a:fld>
            <a:endParaRPr lang="en-IN"/>
          </a:p>
        </p:txBody>
      </p:sp>
      <p:sp>
        <p:nvSpPr>
          <p:cNvPr id="5" name="Footer Placeholder 4"/>
          <p:cNvSpPr>
            <a:spLocks noGrp="1"/>
          </p:cNvSpPr>
          <p:nvPr>
            <p:ph type="ftr" sz="quarter" idx="11"/>
          </p:nvPr>
        </p:nvSpPr>
        <p:spPr/>
        <p:txBody>
          <a:bodyPr/>
          <a:lstStyle/>
          <a:p>
            <a:r>
              <a:rPr lang="en-IN"/>
              <a:t>namoRocks: Krunal | Swapnil | Suraj</a:t>
            </a:r>
          </a:p>
        </p:txBody>
      </p:sp>
      <p:sp>
        <p:nvSpPr>
          <p:cNvPr id="6" name="Slide Number Placeholder 5"/>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3500744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CD42B62-D075-4138-86E1-7CB640E41BCA}" type="datetime1">
              <a:rPr lang="en-IN" smtClean="0"/>
              <a:t>6.11.20</a:t>
            </a:fld>
            <a:endParaRPr lang="en-IN"/>
          </a:p>
        </p:txBody>
      </p:sp>
      <p:sp>
        <p:nvSpPr>
          <p:cNvPr id="5" name="Footer Placeholder 4"/>
          <p:cNvSpPr>
            <a:spLocks noGrp="1"/>
          </p:cNvSpPr>
          <p:nvPr>
            <p:ph type="ftr" sz="quarter" idx="11"/>
          </p:nvPr>
        </p:nvSpPr>
        <p:spPr/>
        <p:txBody>
          <a:bodyPr/>
          <a:lstStyle/>
          <a:p>
            <a:r>
              <a:rPr lang="en-IN"/>
              <a:t>namoRocks: Krunal | Swapnil | Suraj</a:t>
            </a:r>
          </a:p>
        </p:txBody>
      </p:sp>
      <p:sp>
        <p:nvSpPr>
          <p:cNvPr id="6" name="Slide Number Placeholder 5"/>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1981956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238003-00AD-4001-A560-75B33703B9DE}" type="datetime1">
              <a:rPr lang="en-IN" smtClean="0"/>
              <a:t>6.11.20</a:t>
            </a:fld>
            <a:endParaRPr lang="en-IN"/>
          </a:p>
        </p:txBody>
      </p:sp>
      <p:sp>
        <p:nvSpPr>
          <p:cNvPr id="6" name="Footer Placeholder 5"/>
          <p:cNvSpPr>
            <a:spLocks noGrp="1"/>
          </p:cNvSpPr>
          <p:nvPr>
            <p:ph type="ftr" sz="quarter" idx="11"/>
          </p:nvPr>
        </p:nvSpPr>
        <p:spPr/>
        <p:txBody>
          <a:bodyPr/>
          <a:lstStyle/>
          <a:p>
            <a:r>
              <a:rPr lang="en-IN"/>
              <a:t>namoRocks: Krunal | Swapnil | Suraj</a:t>
            </a:r>
          </a:p>
        </p:txBody>
      </p:sp>
      <p:sp>
        <p:nvSpPr>
          <p:cNvPr id="7" name="Slide Number Placeholder 6"/>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3998557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A565536-BE6C-4C4E-AFB3-414420FF025D}" type="datetime1">
              <a:rPr lang="en-IN" smtClean="0"/>
              <a:t>6.11.20</a:t>
            </a:fld>
            <a:endParaRPr lang="en-IN"/>
          </a:p>
        </p:txBody>
      </p:sp>
      <p:sp>
        <p:nvSpPr>
          <p:cNvPr id="8" name="Footer Placeholder 7"/>
          <p:cNvSpPr>
            <a:spLocks noGrp="1"/>
          </p:cNvSpPr>
          <p:nvPr>
            <p:ph type="ftr" sz="quarter" idx="11"/>
          </p:nvPr>
        </p:nvSpPr>
        <p:spPr/>
        <p:txBody>
          <a:bodyPr/>
          <a:lstStyle/>
          <a:p>
            <a:r>
              <a:rPr lang="en-IN"/>
              <a:t>namoRocks: Krunal | Swapnil | Suraj</a:t>
            </a:r>
          </a:p>
        </p:txBody>
      </p:sp>
      <p:sp>
        <p:nvSpPr>
          <p:cNvPr id="9" name="Slide Number Placeholder 8"/>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2782082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9F83D26-692B-4B8A-A987-5EC134CDC891}" type="datetime1">
              <a:rPr lang="en-IN" smtClean="0"/>
              <a:t>6.11.20</a:t>
            </a:fld>
            <a:endParaRPr lang="en-IN"/>
          </a:p>
        </p:txBody>
      </p:sp>
      <p:sp>
        <p:nvSpPr>
          <p:cNvPr id="4" name="Footer Placeholder 3"/>
          <p:cNvSpPr>
            <a:spLocks noGrp="1"/>
          </p:cNvSpPr>
          <p:nvPr>
            <p:ph type="ftr" sz="quarter" idx="11"/>
          </p:nvPr>
        </p:nvSpPr>
        <p:spPr/>
        <p:txBody>
          <a:bodyPr/>
          <a:lstStyle/>
          <a:p>
            <a:r>
              <a:rPr lang="en-IN"/>
              <a:t>namoRocks: Krunal | Swapnil | Suraj</a:t>
            </a:r>
          </a:p>
        </p:txBody>
      </p:sp>
      <p:sp>
        <p:nvSpPr>
          <p:cNvPr id="5" name="Slide Number Placeholder 4"/>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791791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298938-AD10-42A9-816D-4ACE366F85B7}" type="datetime1">
              <a:rPr lang="en-IN" smtClean="0"/>
              <a:t>6.11.20</a:t>
            </a:fld>
            <a:endParaRPr lang="en-IN"/>
          </a:p>
        </p:txBody>
      </p:sp>
      <p:sp>
        <p:nvSpPr>
          <p:cNvPr id="3" name="Footer Placeholder 2"/>
          <p:cNvSpPr>
            <a:spLocks noGrp="1"/>
          </p:cNvSpPr>
          <p:nvPr>
            <p:ph type="ftr" sz="quarter" idx="11"/>
          </p:nvPr>
        </p:nvSpPr>
        <p:spPr/>
        <p:txBody>
          <a:bodyPr/>
          <a:lstStyle/>
          <a:p>
            <a:r>
              <a:rPr lang="en-IN"/>
              <a:t>namoRocks: Krunal | Swapnil | Suraj</a:t>
            </a:r>
          </a:p>
        </p:txBody>
      </p:sp>
      <p:sp>
        <p:nvSpPr>
          <p:cNvPr id="4" name="Slide Number Placeholder 3"/>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2583387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C13C90-7DEA-42B0-82A2-D91FBBFBA7DB}" type="datetime1">
              <a:rPr lang="en-IN" smtClean="0"/>
              <a:t>6.11.20</a:t>
            </a:fld>
            <a:endParaRPr lang="en-IN"/>
          </a:p>
        </p:txBody>
      </p:sp>
      <p:sp>
        <p:nvSpPr>
          <p:cNvPr id="6" name="Footer Placeholder 5"/>
          <p:cNvSpPr>
            <a:spLocks noGrp="1"/>
          </p:cNvSpPr>
          <p:nvPr>
            <p:ph type="ftr" sz="quarter" idx="11"/>
          </p:nvPr>
        </p:nvSpPr>
        <p:spPr/>
        <p:txBody>
          <a:bodyPr/>
          <a:lstStyle/>
          <a:p>
            <a:r>
              <a:rPr lang="en-IN"/>
              <a:t>namoRocks: Krunal | Swapnil | Suraj</a:t>
            </a:r>
          </a:p>
        </p:txBody>
      </p:sp>
      <p:sp>
        <p:nvSpPr>
          <p:cNvPr id="7" name="Slide Number Placeholder 6"/>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1155208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FD048C1-6E72-43B9-9C50-AF4B905E1A86}" type="datetime1">
              <a:rPr lang="en-IN" smtClean="0"/>
              <a:t>6.11.20</a:t>
            </a:fld>
            <a:endParaRPr lang="en-IN"/>
          </a:p>
        </p:txBody>
      </p:sp>
      <p:sp>
        <p:nvSpPr>
          <p:cNvPr id="6" name="Footer Placeholder 5"/>
          <p:cNvSpPr>
            <a:spLocks noGrp="1"/>
          </p:cNvSpPr>
          <p:nvPr>
            <p:ph type="ftr" sz="quarter" idx="11"/>
          </p:nvPr>
        </p:nvSpPr>
        <p:spPr/>
        <p:txBody>
          <a:bodyPr/>
          <a:lstStyle/>
          <a:p>
            <a:r>
              <a:rPr lang="en-IN"/>
              <a:t>namoRocks: Krunal | Swapnil | Suraj</a:t>
            </a:r>
          </a:p>
        </p:txBody>
      </p:sp>
      <p:sp>
        <p:nvSpPr>
          <p:cNvPr id="7" name="Slide Number Placeholder 6"/>
          <p:cNvSpPr>
            <a:spLocks noGrp="1"/>
          </p:cNvSpPr>
          <p:nvPr>
            <p:ph type="sldNum" sz="quarter" idx="12"/>
          </p:nvPr>
        </p:nvSpPr>
        <p:spPr/>
        <p:txBody>
          <a:bodyPr/>
          <a:lstStyle/>
          <a:p>
            <a:fld id="{65E31257-9CB0-409A-9BF3-C6271EA4732E}" type="slidenum">
              <a:rPr lang="en-IN" smtClean="0"/>
              <a:t>‹#›</a:t>
            </a:fld>
            <a:endParaRPr lang="en-IN"/>
          </a:p>
        </p:txBody>
      </p:sp>
    </p:spTree>
    <p:extLst>
      <p:ext uri="{BB962C8B-B14F-4D97-AF65-F5344CB8AC3E}">
        <p14:creationId xmlns:p14="http://schemas.microsoft.com/office/powerpoint/2010/main" val="22944838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9C1692-074D-4CDB-9A0C-F3439AA1B407}" type="datetime1">
              <a:rPr lang="en-IN" smtClean="0"/>
              <a:t>6.11.20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namoRocks: Krunal | Swapnil | Suraj</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E31257-9CB0-409A-9BF3-C6271EA4732E}" type="slidenum">
              <a:rPr lang="en-IN" smtClean="0"/>
              <a:t>‹#›</a:t>
            </a:fld>
            <a:endParaRPr lang="en-IN"/>
          </a:p>
        </p:txBody>
      </p:sp>
    </p:spTree>
    <p:extLst>
      <p:ext uri="{BB962C8B-B14F-4D97-AF65-F5344CB8AC3E}">
        <p14:creationId xmlns:p14="http://schemas.microsoft.com/office/powerpoint/2010/main" val="10566500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badgr.co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7"/>
          <p:cNvSpPr txBox="1">
            <a:spLocks noGrp="1"/>
          </p:cNvSpPr>
          <p:nvPr>
            <p:ph type="ctrTitle"/>
          </p:nvPr>
        </p:nvSpPr>
        <p:spPr>
          <a:xfrm>
            <a:off x="4082740" y="834000"/>
            <a:ext cx="7321384" cy="1210754"/>
          </a:xfrm>
          <a:prstGeom prst="rect">
            <a:avLst/>
          </a:prstGeom>
        </p:spPr>
        <p:txBody>
          <a:bodyPr spcFirstLastPara="1" vert="horz" wrap="square" lIns="121900" tIns="121900" rIns="121900" bIns="121900" rtlCol="0" anchor="b" anchorCtr="0">
            <a:noAutofit/>
          </a:bodyPr>
          <a:lstStyle/>
          <a:p>
            <a:pPr algn="ctr">
              <a:lnSpc>
                <a:spcPct val="107000"/>
              </a:lnSpc>
              <a:spcBef>
                <a:spcPts val="1600"/>
              </a:spcBef>
              <a:spcAft>
                <a:spcPts val="800"/>
              </a:spcAft>
            </a:pPr>
            <a:r>
              <a:rPr lang="en-IN" sz="2800" b="1" dirty="0">
                <a:effectLst/>
                <a:latin typeface="Arial" panose="020B0604020202020204" pitchFamily="34" charset="0"/>
                <a:ea typeface="Times New Roman" panose="02020603050405020304" pitchFamily="18" charset="0"/>
                <a:cs typeface="Times New Roman" panose="02020603050405020304" pitchFamily="18" charset="0"/>
              </a:rPr>
              <a:t>Badge Generation portal for Students, College professors &amp; recruiters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1" name="Google Shape;61;p17"/>
          <p:cNvSpPr txBox="1">
            <a:spLocks noGrp="1"/>
          </p:cNvSpPr>
          <p:nvPr>
            <p:ph type="subTitle" idx="1"/>
          </p:nvPr>
        </p:nvSpPr>
        <p:spPr>
          <a:xfrm>
            <a:off x="5343525" y="2706377"/>
            <a:ext cx="6577542" cy="2065084"/>
          </a:xfrm>
          <a:prstGeom prst="rect">
            <a:avLst/>
          </a:prstGeom>
        </p:spPr>
        <p:txBody>
          <a:bodyPr spcFirstLastPara="1" vert="horz" wrap="square" lIns="121900" tIns="121900" rIns="121900" bIns="121900" rtlCol="0" anchor="t" anchorCtr="0">
            <a:noAutofit/>
          </a:bodyPr>
          <a:lstStyle/>
          <a:p>
            <a:pPr algn="l">
              <a:spcBef>
                <a:spcPts val="0"/>
              </a:spcBef>
              <a:buClr>
                <a:schemeClr val="dk1"/>
              </a:buClr>
              <a:buSzPts val="1100"/>
            </a:pPr>
            <a:r>
              <a:rPr lang="en" dirty="0">
                <a:latin typeface="Arial" panose="020B0604020202020204" pitchFamily="34" charset="0"/>
                <a:cs typeface="Arial" panose="020B0604020202020204" pitchFamily="34" charset="0"/>
              </a:rPr>
              <a:t>THEME              : </a:t>
            </a:r>
            <a:r>
              <a:rPr lang="en" b="1" dirty="0">
                <a:latin typeface="Arial" panose="020B0604020202020204" pitchFamily="34" charset="0"/>
                <a:cs typeface="Arial" panose="020B0604020202020204" pitchFamily="34" charset="0"/>
              </a:rPr>
              <a:t>DIGITAL BADGING</a:t>
            </a:r>
          </a:p>
          <a:p>
            <a:pPr algn="l">
              <a:spcBef>
                <a:spcPts val="0"/>
              </a:spcBef>
              <a:buClr>
                <a:schemeClr val="dk1"/>
              </a:buClr>
              <a:buSzPts val="1100"/>
            </a:pPr>
            <a:r>
              <a:rPr lang="en" dirty="0">
                <a:latin typeface="Arial" panose="020B0604020202020204" pitchFamily="34" charset="0"/>
                <a:cs typeface="Arial" panose="020B0604020202020204" pitchFamily="34" charset="0"/>
              </a:rPr>
              <a:t>TEAM                : </a:t>
            </a:r>
            <a:r>
              <a:rPr lang="en-IN" b="1" i="0" dirty="0">
                <a:effectLst/>
                <a:latin typeface="Arial" panose="020B0604020202020204" pitchFamily="34" charset="0"/>
                <a:cs typeface="Arial" panose="020B0604020202020204" pitchFamily="34" charset="0"/>
              </a:rPr>
              <a:t>namoRocks</a:t>
            </a:r>
          </a:p>
          <a:p>
            <a:pPr algn="l">
              <a:spcBef>
                <a:spcPts val="0"/>
              </a:spcBef>
              <a:buClr>
                <a:schemeClr val="dk1"/>
              </a:buClr>
              <a:buSzPts val="1100"/>
            </a:pPr>
            <a:r>
              <a:rPr lang="en-IN" i="0" dirty="0">
                <a:effectLst/>
                <a:latin typeface="Arial" panose="020B0604020202020204" pitchFamily="34" charset="0"/>
                <a:cs typeface="Arial" panose="020B0604020202020204" pitchFamily="34" charset="0"/>
              </a:rPr>
              <a:t>SUBMISSION    : </a:t>
            </a:r>
            <a:r>
              <a:rPr lang="en-IN" b="1" dirty="0">
                <a:latin typeface="Arial" panose="020B0604020202020204" pitchFamily="34" charset="0"/>
                <a:cs typeface="Arial" panose="020B0604020202020204" pitchFamily="34" charset="0"/>
              </a:rPr>
              <a:t>A web portal (Software)</a:t>
            </a:r>
            <a:endParaRPr lang="en-IN" b="1" i="0" dirty="0">
              <a:effectLst/>
              <a:latin typeface="Arial" panose="020B0604020202020204" pitchFamily="34" charset="0"/>
              <a:cs typeface="Arial" panose="020B0604020202020204" pitchFamily="34" charset="0"/>
            </a:endParaRPr>
          </a:p>
          <a:p>
            <a:pPr algn="l">
              <a:spcBef>
                <a:spcPts val="0"/>
              </a:spcBef>
              <a:buClr>
                <a:schemeClr val="dk1"/>
              </a:buClr>
              <a:buSzPts val="1100"/>
            </a:pPr>
            <a:r>
              <a:rPr lang="en-IN" dirty="0">
                <a:latin typeface="Arial" panose="020B0604020202020204" pitchFamily="34" charset="0"/>
                <a:cs typeface="Arial" panose="020B0604020202020204" pitchFamily="34" charset="0"/>
              </a:rPr>
              <a:t>PORTALNAME  : </a:t>
            </a:r>
            <a:r>
              <a:rPr lang="en-IN" b="1" dirty="0">
                <a:latin typeface="Arial" panose="020B0604020202020204" pitchFamily="34" charset="0"/>
                <a:cs typeface="Arial" panose="020B0604020202020204" pitchFamily="34" charset="0"/>
              </a:rPr>
              <a:t>Get Your Badge</a:t>
            </a:r>
          </a:p>
          <a:p>
            <a:pPr algn="l">
              <a:spcBef>
                <a:spcPts val="0"/>
              </a:spcBef>
              <a:buClr>
                <a:schemeClr val="dk1"/>
              </a:buClr>
              <a:buSzPts val="1100"/>
            </a:pPr>
            <a:r>
              <a:rPr lang="en-IN">
                <a:latin typeface="Arial" panose="020B0604020202020204" pitchFamily="34" charset="0"/>
                <a:cs typeface="Arial" panose="020B0604020202020204" pitchFamily="34" charset="0"/>
              </a:rPr>
              <a:t>Link :  </a:t>
            </a:r>
            <a:r>
              <a:rPr lang="en-IN" sz="2200" b="1">
                <a:latin typeface="Arial" panose="020B0604020202020204" pitchFamily="34" charset="0"/>
                <a:cs typeface="Arial" panose="020B0604020202020204" pitchFamily="34" charset="0"/>
              </a:rPr>
              <a:t>https</a:t>
            </a:r>
            <a:r>
              <a:rPr lang="en-IN" sz="2200" b="1" dirty="0">
                <a:latin typeface="Arial" panose="020B0604020202020204" pitchFamily="34" charset="0"/>
                <a:cs typeface="Arial" panose="020B0604020202020204" pitchFamily="34" charset="0"/>
              </a:rPr>
              <a:t>://github.com/gitkp11/BadgeProject</a:t>
            </a:r>
          </a:p>
        </p:txBody>
      </p:sp>
      <p:grpSp>
        <p:nvGrpSpPr>
          <p:cNvPr id="62" name="Google Shape;62;p17"/>
          <p:cNvGrpSpPr/>
          <p:nvPr/>
        </p:nvGrpSpPr>
        <p:grpSpPr>
          <a:xfrm>
            <a:off x="1" y="1"/>
            <a:ext cx="4362450" cy="6858000"/>
            <a:chOff x="-8720" y="-1465877"/>
            <a:chExt cx="4348570" cy="8074963"/>
          </a:xfrm>
        </p:grpSpPr>
        <p:grpSp>
          <p:nvGrpSpPr>
            <p:cNvPr id="63" name="Google Shape;63;p17"/>
            <p:cNvGrpSpPr/>
            <p:nvPr/>
          </p:nvGrpSpPr>
          <p:grpSpPr>
            <a:xfrm rot="5400000">
              <a:off x="-2071360" y="596763"/>
              <a:ext cx="8074963" cy="3949684"/>
              <a:chOff x="2295705" y="2268064"/>
              <a:chExt cx="4541854" cy="2221545"/>
            </a:xfrm>
          </p:grpSpPr>
          <p:sp>
            <p:nvSpPr>
              <p:cNvPr id="64" name="Google Shape;64;p17"/>
              <p:cNvSpPr/>
              <p:nvPr/>
            </p:nvSpPr>
            <p:spPr>
              <a:xfrm>
                <a:off x="3974372" y="3944098"/>
                <a:ext cx="1184510" cy="540589"/>
              </a:xfrm>
              <a:custGeom>
                <a:avLst/>
                <a:gdLst/>
                <a:ahLst/>
                <a:cxnLst/>
                <a:rect l="l" t="t" r="r" b="b"/>
                <a:pathLst>
                  <a:path w="59643" h="27220" extrusionOk="0">
                    <a:moveTo>
                      <a:pt x="29821" y="0"/>
                    </a:moveTo>
                    <a:cubicBezTo>
                      <a:pt x="14244" y="0"/>
                      <a:pt x="1368" y="11975"/>
                      <a:pt x="0" y="27220"/>
                    </a:cubicBezTo>
                    <a:lnTo>
                      <a:pt x="3136" y="27220"/>
                    </a:lnTo>
                    <a:cubicBezTo>
                      <a:pt x="4503" y="13676"/>
                      <a:pt x="15945" y="3102"/>
                      <a:pt x="29821" y="3102"/>
                    </a:cubicBezTo>
                    <a:cubicBezTo>
                      <a:pt x="43698" y="3102"/>
                      <a:pt x="55139" y="13676"/>
                      <a:pt x="56540" y="27220"/>
                    </a:cubicBezTo>
                    <a:lnTo>
                      <a:pt x="59643" y="27220"/>
                    </a:lnTo>
                    <a:cubicBezTo>
                      <a:pt x="58275" y="11975"/>
                      <a:pt x="45432" y="0"/>
                      <a:pt x="29821" y="0"/>
                    </a:cubicBezTo>
                    <a:close/>
                  </a:path>
                </a:pathLst>
              </a:custGeom>
              <a:solidFill>
                <a:srgbClr val="666666"/>
              </a:solidFill>
              <a:ln>
                <a:noFill/>
              </a:ln>
            </p:spPr>
            <p:txBody>
              <a:bodyPr spcFirstLastPara="1" wrap="square" lIns="121900" tIns="121900" rIns="121900" bIns="121900" anchor="ctr" anchorCtr="0">
                <a:noAutofit/>
              </a:bodyPr>
              <a:lstStyle/>
              <a:p>
                <a:endParaRPr sz="2400"/>
              </a:p>
            </p:txBody>
          </p:sp>
          <p:sp>
            <p:nvSpPr>
              <p:cNvPr id="65" name="Google Shape;65;p17"/>
              <p:cNvSpPr/>
              <p:nvPr/>
            </p:nvSpPr>
            <p:spPr>
              <a:xfrm>
                <a:off x="3248962" y="3972576"/>
                <a:ext cx="802284" cy="359069"/>
              </a:xfrm>
              <a:custGeom>
                <a:avLst/>
                <a:gdLst/>
                <a:ahLst/>
                <a:cxnLst/>
                <a:rect l="l" t="t" r="r" b="b"/>
                <a:pathLst>
                  <a:path w="40397" h="18080" extrusionOk="0">
                    <a:moveTo>
                      <a:pt x="535" y="0"/>
                    </a:moveTo>
                    <a:lnTo>
                      <a:pt x="1" y="1268"/>
                    </a:lnTo>
                    <a:lnTo>
                      <a:pt x="39863" y="18080"/>
                    </a:lnTo>
                    <a:cubicBezTo>
                      <a:pt x="40030" y="17646"/>
                      <a:pt x="40196" y="17246"/>
                      <a:pt x="40396" y="16812"/>
                    </a:cubicBezTo>
                    <a:lnTo>
                      <a:pt x="535"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66" name="Google Shape;66;p17"/>
              <p:cNvSpPr/>
              <p:nvPr/>
            </p:nvSpPr>
            <p:spPr>
              <a:xfrm>
                <a:off x="2295705" y="2972266"/>
                <a:ext cx="1636980" cy="1512438"/>
              </a:xfrm>
              <a:custGeom>
                <a:avLst/>
                <a:gdLst/>
                <a:ahLst/>
                <a:cxnLst/>
                <a:rect l="l" t="t" r="r" b="b"/>
                <a:pathLst>
                  <a:path w="82426" h="76155" extrusionOk="0">
                    <a:moveTo>
                      <a:pt x="31623" y="0"/>
                    </a:moveTo>
                    <a:cubicBezTo>
                      <a:pt x="27186" y="4637"/>
                      <a:pt x="23150" y="9674"/>
                      <a:pt x="19547" y="14977"/>
                    </a:cubicBezTo>
                    <a:cubicBezTo>
                      <a:pt x="26419" y="18713"/>
                      <a:pt x="31122" y="26019"/>
                      <a:pt x="31122" y="34425"/>
                    </a:cubicBezTo>
                    <a:cubicBezTo>
                      <a:pt x="31122" y="46633"/>
                      <a:pt x="21215" y="56540"/>
                      <a:pt x="9006" y="56540"/>
                    </a:cubicBezTo>
                    <a:cubicBezTo>
                      <a:pt x="6705" y="56540"/>
                      <a:pt x="4470" y="56174"/>
                      <a:pt x="2402" y="55506"/>
                    </a:cubicBezTo>
                    <a:cubicBezTo>
                      <a:pt x="1001" y="62211"/>
                      <a:pt x="167" y="69083"/>
                      <a:pt x="0" y="76155"/>
                    </a:cubicBezTo>
                    <a:lnTo>
                      <a:pt x="71918" y="76155"/>
                    </a:lnTo>
                    <a:cubicBezTo>
                      <a:pt x="72518" y="66481"/>
                      <a:pt x="76388" y="57675"/>
                      <a:pt x="82426" y="50803"/>
                    </a:cubicBezTo>
                    <a:lnTo>
                      <a:pt x="31623" y="0"/>
                    </a:lnTo>
                    <a:close/>
                  </a:path>
                </a:pathLst>
              </a:custGeom>
              <a:solidFill>
                <a:srgbClr val="6AA84F"/>
              </a:solidFill>
              <a:ln>
                <a:noFill/>
              </a:ln>
            </p:spPr>
            <p:txBody>
              <a:bodyPr spcFirstLastPara="1" wrap="square" lIns="121900" tIns="121900" rIns="121900" bIns="121900" anchor="ctr" anchorCtr="0">
                <a:noAutofit/>
              </a:bodyPr>
              <a:lstStyle/>
              <a:p>
                <a:endParaRPr sz="2400"/>
              </a:p>
            </p:txBody>
          </p:sp>
          <p:sp>
            <p:nvSpPr>
              <p:cNvPr id="67" name="Google Shape;67;p17"/>
              <p:cNvSpPr/>
              <p:nvPr/>
            </p:nvSpPr>
            <p:spPr>
              <a:xfrm>
                <a:off x="3551612" y="3857584"/>
                <a:ext cx="390885" cy="632025"/>
              </a:xfrm>
              <a:custGeom>
                <a:avLst/>
                <a:gdLst/>
                <a:ahLst/>
                <a:cxnLst/>
                <a:rect l="l" t="t" r="r" b="b"/>
                <a:pathLst>
                  <a:path w="19682" h="31824" extrusionOk="0">
                    <a:moveTo>
                      <a:pt x="13210" y="1"/>
                    </a:moveTo>
                    <a:cubicBezTo>
                      <a:pt x="5538" y="8540"/>
                      <a:pt x="635" y="19615"/>
                      <a:pt x="1" y="31824"/>
                    </a:cubicBezTo>
                    <a:lnTo>
                      <a:pt x="9174" y="31824"/>
                    </a:lnTo>
                    <a:cubicBezTo>
                      <a:pt x="9774" y="22150"/>
                      <a:pt x="13644" y="13344"/>
                      <a:pt x="19682" y="6472"/>
                    </a:cubicBezTo>
                    <a:lnTo>
                      <a:pt x="13210" y="1"/>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68" name="Google Shape;68;p17"/>
              <p:cNvSpPr/>
              <p:nvPr/>
            </p:nvSpPr>
            <p:spPr>
              <a:xfrm>
                <a:off x="3949845" y="4238219"/>
                <a:ext cx="186843" cy="186843"/>
              </a:xfrm>
              <a:custGeom>
                <a:avLst/>
                <a:gdLst/>
                <a:ahLst/>
                <a:cxnLst/>
                <a:rect l="l" t="t" r="r" b="b"/>
                <a:pathLst>
                  <a:path w="9408" h="9408" extrusionOk="0">
                    <a:moveTo>
                      <a:pt x="4704" y="1"/>
                    </a:moveTo>
                    <a:cubicBezTo>
                      <a:pt x="2102" y="1"/>
                      <a:pt x="1" y="2102"/>
                      <a:pt x="1" y="4704"/>
                    </a:cubicBezTo>
                    <a:cubicBezTo>
                      <a:pt x="1" y="7306"/>
                      <a:pt x="2102" y="9407"/>
                      <a:pt x="4704" y="9407"/>
                    </a:cubicBezTo>
                    <a:cubicBezTo>
                      <a:pt x="7306" y="9407"/>
                      <a:pt x="9408" y="7306"/>
                      <a:pt x="9408" y="4704"/>
                    </a:cubicBezTo>
                    <a:cubicBezTo>
                      <a:pt x="9408" y="2102"/>
                      <a:pt x="7306" y="1"/>
                      <a:pt x="4704" y="1"/>
                    </a:cubicBezTo>
                    <a:close/>
                  </a:path>
                </a:pathLst>
              </a:custGeom>
              <a:solidFill>
                <a:srgbClr val="6AA84F"/>
              </a:solidFill>
              <a:ln>
                <a:noFill/>
              </a:ln>
            </p:spPr>
            <p:txBody>
              <a:bodyPr spcFirstLastPara="1" wrap="square" lIns="97533" tIns="121900" rIns="121900" bIns="121900" anchor="ctr" anchorCtr="0">
                <a:noAutofit/>
              </a:bodyPr>
              <a:lstStyle/>
              <a:p>
                <a:pPr algn="ctr"/>
                <a:endParaRPr sz="2400" b="1">
                  <a:solidFill>
                    <a:srgbClr val="FFFFFF"/>
                  </a:solidFill>
                  <a:latin typeface="Roboto"/>
                  <a:ea typeface="Roboto"/>
                  <a:cs typeface="Roboto"/>
                  <a:sym typeface="Roboto"/>
                </a:endParaRPr>
              </a:p>
            </p:txBody>
          </p:sp>
          <p:sp>
            <p:nvSpPr>
              <p:cNvPr id="69" name="Google Shape;69;p17"/>
              <p:cNvSpPr/>
              <p:nvPr/>
            </p:nvSpPr>
            <p:spPr>
              <a:xfrm>
                <a:off x="4018083" y="3214057"/>
                <a:ext cx="348483" cy="806256"/>
              </a:xfrm>
              <a:custGeom>
                <a:avLst/>
                <a:gdLst/>
                <a:ahLst/>
                <a:cxnLst/>
                <a:rect l="l" t="t" r="r" b="b"/>
                <a:pathLst>
                  <a:path w="17547" h="40597" extrusionOk="0">
                    <a:moveTo>
                      <a:pt x="1235" y="0"/>
                    </a:moveTo>
                    <a:lnTo>
                      <a:pt x="1" y="534"/>
                    </a:lnTo>
                    <a:lnTo>
                      <a:pt x="16279" y="40596"/>
                    </a:lnTo>
                    <a:cubicBezTo>
                      <a:pt x="16679" y="40429"/>
                      <a:pt x="17113" y="40229"/>
                      <a:pt x="17546" y="40096"/>
                    </a:cubicBezTo>
                    <a:lnTo>
                      <a:pt x="1235"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70" name="Google Shape;70;p17"/>
              <p:cNvSpPr/>
              <p:nvPr/>
            </p:nvSpPr>
            <p:spPr>
              <a:xfrm>
                <a:off x="2999884" y="2268064"/>
                <a:ext cx="1512458" cy="1636980"/>
              </a:xfrm>
              <a:custGeom>
                <a:avLst/>
                <a:gdLst/>
                <a:ahLst/>
                <a:cxnLst/>
                <a:rect l="l" t="t" r="r" b="b"/>
                <a:pathLst>
                  <a:path w="76156" h="82426" extrusionOk="0">
                    <a:moveTo>
                      <a:pt x="76155" y="0"/>
                    </a:moveTo>
                    <a:cubicBezTo>
                      <a:pt x="69617" y="167"/>
                      <a:pt x="63246" y="868"/>
                      <a:pt x="57008" y="2068"/>
                    </a:cubicBezTo>
                    <a:cubicBezTo>
                      <a:pt x="57608" y="4070"/>
                      <a:pt x="57942" y="6205"/>
                      <a:pt x="57942" y="8440"/>
                    </a:cubicBezTo>
                    <a:cubicBezTo>
                      <a:pt x="57942" y="20648"/>
                      <a:pt x="48068" y="30522"/>
                      <a:pt x="35860" y="30522"/>
                    </a:cubicBezTo>
                    <a:cubicBezTo>
                      <a:pt x="27354" y="30522"/>
                      <a:pt x="19982" y="25719"/>
                      <a:pt x="16279" y="18680"/>
                    </a:cubicBezTo>
                    <a:cubicBezTo>
                      <a:pt x="10475" y="22483"/>
                      <a:pt x="5038" y="26819"/>
                      <a:pt x="1" y="31590"/>
                    </a:cubicBezTo>
                    <a:lnTo>
                      <a:pt x="50837" y="82426"/>
                    </a:lnTo>
                    <a:cubicBezTo>
                      <a:pt x="57675" y="76388"/>
                      <a:pt x="66481" y="72519"/>
                      <a:pt x="76155" y="71885"/>
                    </a:cubicBezTo>
                    <a:lnTo>
                      <a:pt x="76155" y="0"/>
                    </a:lnTo>
                    <a:close/>
                  </a:path>
                </a:pathLst>
              </a:custGeom>
              <a:solidFill>
                <a:srgbClr val="B6D7A8"/>
              </a:solidFill>
              <a:ln>
                <a:noFill/>
              </a:ln>
            </p:spPr>
            <p:txBody>
              <a:bodyPr spcFirstLastPara="1" wrap="square" lIns="121900" tIns="121900" rIns="121900" bIns="121900" anchor="ctr" anchorCtr="0">
                <a:noAutofit/>
              </a:bodyPr>
              <a:lstStyle/>
              <a:p>
                <a:endParaRPr sz="2400"/>
              </a:p>
            </p:txBody>
          </p:sp>
          <p:sp>
            <p:nvSpPr>
              <p:cNvPr id="71" name="Google Shape;71;p17"/>
              <p:cNvSpPr/>
              <p:nvPr/>
            </p:nvSpPr>
            <p:spPr>
              <a:xfrm>
                <a:off x="3880297" y="3514156"/>
                <a:ext cx="632025" cy="390209"/>
              </a:xfrm>
              <a:custGeom>
                <a:avLst/>
                <a:gdLst/>
                <a:ahLst/>
                <a:cxnLst/>
                <a:rect l="l" t="t" r="r" b="b"/>
                <a:pathLst>
                  <a:path w="31824" h="19648" extrusionOk="0">
                    <a:moveTo>
                      <a:pt x="31823" y="0"/>
                    </a:moveTo>
                    <a:cubicBezTo>
                      <a:pt x="19614" y="634"/>
                      <a:pt x="8540" y="5504"/>
                      <a:pt x="0" y="13176"/>
                    </a:cubicBezTo>
                    <a:lnTo>
                      <a:pt x="6505" y="19648"/>
                    </a:lnTo>
                    <a:cubicBezTo>
                      <a:pt x="13343" y="13643"/>
                      <a:pt x="22149" y="9774"/>
                      <a:pt x="31823" y="9140"/>
                    </a:cubicBezTo>
                    <a:lnTo>
                      <a:pt x="31823" y="0"/>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2" name="Google Shape;72;p17"/>
              <p:cNvSpPr/>
              <p:nvPr/>
            </p:nvSpPr>
            <p:spPr>
              <a:xfrm>
                <a:off x="4261878" y="3930176"/>
                <a:ext cx="186823" cy="186168"/>
              </a:xfrm>
              <a:custGeom>
                <a:avLst/>
                <a:gdLst/>
                <a:ahLst/>
                <a:cxnLst/>
                <a:rect l="l" t="t" r="r" b="b"/>
                <a:pathLst>
                  <a:path w="9407" h="9374" extrusionOk="0">
                    <a:moveTo>
                      <a:pt x="4703" y="1"/>
                    </a:moveTo>
                    <a:cubicBezTo>
                      <a:pt x="2102" y="1"/>
                      <a:pt x="0" y="2102"/>
                      <a:pt x="0" y="4704"/>
                    </a:cubicBezTo>
                    <a:cubicBezTo>
                      <a:pt x="0" y="7272"/>
                      <a:pt x="2102" y="9374"/>
                      <a:pt x="4703" y="9374"/>
                    </a:cubicBezTo>
                    <a:cubicBezTo>
                      <a:pt x="7305" y="9374"/>
                      <a:pt x="9407" y="7272"/>
                      <a:pt x="9407" y="4704"/>
                    </a:cubicBezTo>
                    <a:cubicBezTo>
                      <a:pt x="9407" y="2102"/>
                      <a:pt x="7305" y="1"/>
                      <a:pt x="4703" y="1"/>
                    </a:cubicBezTo>
                    <a:close/>
                  </a:path>
                </a:pathLst>
              </a:custGeom>
              <a:solidFill>
                <a:srgbClr val="B6D7A8"/>
              </a:solidFill>
              <a:ln>
                <a:noFill/>
              </a:ln>
            </p:spPr>
            <p:txBody>
              <a:bodyPr spcFirstLastPara="1" wrap="square" lIns="97533" tIns="121900" rIns="121900" bIns="121900" anchor="ctr" anchorCtr="0">
                <a:noAutofit/>
              </a:bodyPr>
              <a:lstStyle/>
              <a:p>
                <a:pPr algn="ctr"/>
                <a:endParaRPr sz="2400" b="1">
                  <a:solidFill>
                    <a:srgbClr val="FFFFFF"/>
                  </a:solidFill>
                  <a:latin typeface="Roboto"/>
                  <a:ea typeface="Roboto"/>
                  <a:cs typeface="Roboto"/>
                  <a:sym typeface="Roboto"/>
                </a:endParaRPr>
              </a:p>
            </p:txBody>
          </p:sp>
          <p:sp>
            <p:nvSpPr>
              <p:cNvPr id="73" name="Google Shape;73;p17"/>
              <p:cNvSpPr/>
              <p:nvPr/>
            </p:nvSpPr>
            <p:spPr>
              <a:xfrm>
                <a:off x="4773956" y="3221346"/>
                <a:ext cx="359069" cy="802265"/>
              </a:xfrm>
              <a:custGeom>
                <a:avLst/>
                <a:gdLst/>
                <a:ahLst/>
                <a:cxnLst/>
                <a:rect l="l" t="t" r="r" b="b"/>
                <a:pathLst>
                  <a:path w="18080" h="40396" extrusionOk="0">
                    <a:moveTo>
                      <a:pt x="16812" y="0"/>
                    </a:moveTo>
                    <a:lnTo>
                      <a:pt x="0" y="39862"/>
                    </a:lnTo>
                    <a:cubicBezTo>
                      <a:pt x="434" y="40029"/>
                      <a:pt x="834" y="40196"/>
                      <a:pt x="1268" y="40396"/>
                    </a:cubicBezTo>
                    <a:lnTo>
                      <a:pt x="18080" y="534"/>
                    </a:lnTo>
                    <a:lnTo>
                      <a:pt x="16812" y="0"/>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74" name="Google Shape;74;p17"/>
              <p:cNvSpPr/>
              <p:nvPr/>
            </p:nvSpPr>
            <p:spPr>
              <a:xfrm>
                <a:off x="4620919" y="2268064"/>
                <a:ext cx="1512438" cy="1636980"/>
              </a:xfrm>
              <a:custGeom>
                <a:avLst/>
                <a:gdLst/>
                <a:ahLst/>
                <a:cxnLst/>
                <a:rect l="l" t="t" r="r" b="b"/>
                <a:pathLst>
                  <a:path w="76155" h="82426" extrusionOk="0">
                    <a:moveTo>
                      <a:pt x="1" y="0"/>
                    </a:moveTo>
                    <a:lnTo>
                      <a:pt x="1" y="71885"/>
                    </a:lnTo>
                    <a:cubicBezTo>
                      <a:pt x="9674" y="72519"/>
                      <a:pt x="18480" y="76388"/>
                      <a:pt x="25319" y="82426"/>
                    </a:cubicBezTo>
                    <a:lnTo>
                      <a:pt x="76155" y="31590"/>
                    </a:lnTo>
                    <a:cubicBezTo>
                      <a:pt x="71418" y="27120"/>
                      <a:pt x="66348" y="23017"/>
                      <a:pt x="60911" y="19381"/>
                    </a:cubicBezTo>
                    <a:cubicBezTo>
                      <a:pt x="57108" y="26019"/>
                      <a:pt x="49936" y="30522"/>
                      <a:pt x="41730" y="30522"/>
                    </a:cubicBezTo>
                    <a:cubicBezTo>
                      <a:pt x="29522" y="30522"/>
                      <a:pt x="19615" y="20648"/>
                      <a:pt x="19615" y="8440"/>
                    </a:cubicBezTo>
                    <a:cubicBezTo>
                      <a:pt x="19615" y="6305"/>
                      <a:pt x="19915" y="4270"/>
                      <a:pt x="20482" y="2335"/>
                    </a:cubicBezTo>
                    <a:cubicBezTo>
                      <a:pt x="13844" y="968"/>
                      <a:pt x="7006" y="167"/>
                      <a:pt x="1" y="0"/>
                    </a:cubicBezTo>
                    <a:close/>
                  </a:path>
                </a:pathLst>
              </a:custGeom>
              <a:solidFill>
                <a:srgbClr val="B1CAE0"/>
              </a:solidFill>
              <a:ln>
                <a:noFill/>
              </a:ln>
            </p:spPr>
            <p:txBody>
              <a:bodyPr spcFirstLastPara="1" wrap="square" lIns="121900" tIns="121900" rIns="121900" bIns="121900" anchor="ctr" anchorCtr="0">
                <a:noAutofit/>
              </a:bodyPr>
              <a:lstStyle/>
              <a:p>
                <a:endParaRPr sz="2400"/>
              </a:p>
            </p:txBody>
          </p:sp>
          <p:sp>
            <p:nvSpPr>
              <p:cNvPr id="75" name="Google Shape;75;p17"/>
              <p:cNvSpPr/>
              <p:nvPr/>
            </p:nvSpPr>
            <p:spPr>
              <a:xfrm>
                <a:off x="4620919" y="3514156"/>
                <a:ext cx="632025" cy="390209"/>
              </a:xfrm>
              <a:custGeom>
                <a:avLst/>
                <a:gdLst/>
                <a:ahLst/>
                <a:cxnLst/>
                <a:rect l="l" t="t" r="r" b="b"/>
                <a:pathLst>
                  <a:path w="31824" h="19648" extrusionOk="0">
                    <a:moveTo>
                      <a:pt x="1" y="0"/>
                    </a:moveTo>
                    <a:lnTo>
                      <a:pt x="1" y="9140"/>
                    </a:lnTo>
                    <a:cubicBezTo>
                      <a:pt x="9674" y="9774"/>
                      <a:pt x="18480" y="13643"/>
                      <a:pt x="25319" y="19648"/>
                    </a:cubicBezTo>
                    <a:lnTo>
                      <a:pt x="31823" y="13176"/>
                    </a:lnTo>
                    <a:cubicBezTo>
                      <a:pt x="23284" y="5504"/>
                      <a:pt x="12209" y="634"/>
                      <a:pt x="1"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76" name="Google Shape;76;p17"/>
              <p:cNvSpPr/>
              <p:nvPr/>
            </p:nvSpPr>
            <p:spPr>
              <a:xfrm>
                <a:off x="4689156" y="3930176"/>
                <a:ext cx="186168" cy="186168"/>
              </a:xfrm>
              <a:custGeom>
                <a:avLst/>
                <a:gdLst/>
                <a:ahLst/>
                <a:cxnLst/>
                <a:rect l="l" t="t" r="r" b="b"/>
                <a:pathLst>
                  <a:path w="9374" h="9374" extrusionOk="0">
                    <a:moveTo>
                      <a:pt x="4670" y="1"/>
                    </a:moveTo>
                    <a:cubicBezTo>
                      <a:pt x="2102" y="1"/>
                      <a:pt x="0" y="2102"/>
                      <a:pt x="0" y="4704"/>
                    </a:cubicBezTo>
                    <a:cubicBezTo>
                      <a:pt x="0" y="7272"/>
                      <a:pt x="2102" y="9374"/>
                      <a:pt x="4670" y="9374"/>
                    </a:cubicBezTo>
                    <a:cubicBezTo>
                      <a:pt x="7272" y="9374"/>
                      <a:pt x="9374" y="7272"/>
                      <a:pt x="9374" y="4704"/>
                    </a:cubicBezTo>
                    <a:cubicBezTo>
                      <a:pt x="9374" y="2102"/>
                      <a:pt x="7272" y="1"/>
                      <a:pt x="4670" y="1"/>
                    </a:cubicBezTo>
                    <a:close/>
                  </a:path>
                </a:pathLst>
              </a:custGeom>
              <a:solidFill>
                <a:srgbClr val="B1CAE0"/>
              </a:solidFill>
              <a:ln>
                <a:noFill/>
              </a:ln>
            </p:spPr>
            <p:txBody>
              <a:bodyPr spcFirstLastPara="1" wrap="square" lIns="97533" tIns="121900" rIns="121900" bIns="121900" anchor="ctr" anchorCtr="0">
                <a:noAutofit/>
              </a:bodyPr>
              <a:lstStyle/>
              <a:p>
                <a:pPr algn="ctr"/>
                <a:endParaRPr sz="2400" b="1">
                  <a:solidFill>
                    <a:srgbClr val="FFFFFF"/>
                  </a:solidFill>
                  <a:latin typeface="Roboto"/>
                  <a:ea typeface="Roboto"/>
                  <a:cs typeface="Roboto"/>
                  <a:sym typeface="Roboto"/>
                </a:endParaRPr>
              </a:p>
            </p:txBody>
          </p:sp>
          <p:sp>
            <p:nvSpPr>
              <p:cNvPr id="77" name="Google Shape;77;p17"/>
              <p:cNvSpPr/>
              <p:nvPr/>
            </p:nvSpPr>
            <p:spPr>
              <a:xfrm>
                <a:off x="5085294" y="3989795"/>
                <a:ext cx="806256" cy="348483"/>
              </a:xfrm>
              <a:custGeom>
                <a:avLst/>
                <a:gdLst/>
                <a:ahLst/>
                <a:cxnLst/>
                <a:rect l="l" t="t" r="r" b="b"/>
                <a:pathLst>
                  <a:path w="40597" h="17547" extrusionOk="0">
                    <a:moveTo>
                      <a:pt x="40063" y="1"/>
                    </a:moveTo>
                    <a:lnTo>
                      <a:pt x="1" y="16312"/>
                    </a:lnTo>
                    <a:cubicBezTo>
                      <a:pt x="168" y="16713"/>
                      <a:pt x="335" y="17146"/>
                      <a:pt x="501" y="17547"/>
                    </a:cubicBezTo>
                    <a:lnTo>
                      <a:pt x="40597" y="1268"/>
                    </a:lnTo>
                    <a:lnTo>
                      <a:pt x="40063" y="1"/>
                    </a:lnTo>
                    <a:close/>
                  </a:path>
                </a:pathLst>
              </a:custGeom>
              <a:solidFill>
                <a:srgbClr val="FFFFFF"/>
              </a:solidFill>
              <a:ln>
                <a:noFill/>
              </a:ln>
            </p:spPr>
            <p:txBody>
              <a:bodyPr spcFirstLastPara="1" wrap="square" lIns="121900" tIns="121900" rIns="121900" bIns="121900" anchor="ctr" anchorCtr="0">
                <a:noAutofit/>
              </a:bodyPr>
              <a:lstStyle/>
              <a:p>
                <a:endParaRPr sz="2400"/>
              </a:p>
            </p:txBody>
          </p:sp>
          <p:sp>
            <p:nvSpPr>
              <p:cNvPr id="78" name="Google Shape;78;p17"/>
              <p:cNvSpPr/>
              <p:nvPr/>
            </p:nvSpPr>
            <p:spPr>
              <a:xfrm>
                <a:off x="5200579" y="2972266"/>
                <a:ext cx="1636980" cy="1512438"/>
              </a:xfrm>
              <a:custGeom>
                <a:avLst/>
                <a:gdLst/>
                <a:ahLst/>
                <a:cxnLst/>
                <a:rect l="l" t="t" r="r" b="b"/>
                <a:pathLst>
                  <a:path w="82426" h="76155" extrusionOk="0">
                    <a:moveTo>
                      <a:pt x="50836" y="0"/>
                    </a:moveTo>
                    <a:lnTo>
                      <a:pt x="0" y="50803"/>
                    </a:lnTo>
                    <a:cubicBezTo>
                      <a:pt x="6038" y="57675"/>
                      <a:pt x="9907" y="66481"/>
                      <a:pt x="10541" y="76155"/>
                    </a:cubicBezTo>
                    <a:lnTo>
                      <a:pt x="82426" y="76155"/>
                    </a:lnTo>
                    <a:cubicBezTo>
                      <a:pt x="82259" y="69150"/>
                      <a:pt x="81458" y="62311"/>
                      <a:pt x="80091" y="55673"/>
                    </a:cubicBezTo>
                    <a:cubicBezTo>
                      <a:pt x="78156" y="56240"/>
                      <a:pt x="76121" y="56540"/>
                      <a:pt x="73986" y="56540"/>
                    </a:cubicBezTo>
                    <a:cubicBezTo>
                      <a:pt x="61778" y="56540"/>
                      <a:pt x="51904" y="46633"/>
                      <a:pt x="51904" y="34425"/>
                    </a:cubicBezTo>
                    <a:cubicBezTo>
                      <a:pt x="51904" y="26219"/>
                      <a:pt x="56374" y="19047"/>
                      <a:pt x="63045" y="15244"/>
                    </a:cubicBezTo>
                    <a:cubicBezTo>
                      <a:pt x="59409" y="9807"/>
                      <a:pt x="55306" y="4703"/>
                      <a:pt x="50836" y="0"/>
                    </a:cubicBezTo>
                    <a:close/>
                  </a:path>
                </a:pathLst>
              </a:custGeom>
              <a:solidFill>
                <a:srgbClr val="3D85C6"/>
              </a:solidFill>
              <a:ln>
                <a:noFill/>
              </a:ln>
            </p:spPr>
            <p:txBody>
              <a:bodyPr spcFirstLastPara="1" wrap="square" lIns="121900" tIns="121900" rIns="121900" bIns="121900" anchor="ctr" anchorCtr="0">
                <a:noAutofit/>
              </a:bodyPr>
              <a:lstStyle/>
              <a:p>
                <a:endParaRPr sz="2400"/>
              </a:p>
            </p:txBody>
          </p:sp>
          <p:sp>
            <p:nvSpPr>
              <p:cNvPr id="79" name="Google Shape;79;p17"/>
              <p:cNvSpPr/>
              <p:nvPr/>
            </p:nvSpPr>
            <p:spPr>
              <a:xfrm>
                <a:off x="5195659" y="3857584"/>
                <a:ext cx="390865" cy="632025"/>
              </a:xfrm>
              <a:custGeom>
                <a:avLst/>
                <a:gdLst/>
                <a:ahLst/>
                <a:cxnLst/>
                <a:rect l="l" t="t" r="r" b="b"/>
                <a:pathLst>
                  <a:path w="19681" h="31824" extrusionOk="0">
                    <a:moveTo>
                      <a:pt x="6471" y="1"/>
                    </a:moveTo>
                    <a:lnTo>
                      <a:pt x="0" y="6472"/>
                    </a:lnTo>
                    <a:cubicBezTo>
                      <a:pt x="6038" y="13344"/>
                      <a:pt x="9907" y="22150"/>
                      <a:pt x="10541" y="31824"/>
                    </a:cubicBezTo>
                    <a:lnTo>
                      <a:pt x="19681" y="31824"/>
                    </a:lnTo>
                    <a:cubicBezTo>
                      <a:pt x="19047" y="19615"/>
                      <a:pt x="14177" y="8540"/>
                      <a:pt x="6471"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80" name="Google Shape;80;p17"/>
              <p:cNvSpPr/>
              <p:nvPr/>
            </p:nvSpPr>
            <p:spPr>
              <a:xfrm>
                <a:off x="4988578" y="4238219"/>
                <a:ext cx="186843" cy="186843"/>
              </a:xfrm>
              <a:custGeom>
                <a:avLst/>
                <a:gdLst/>
                <a:ahLst/>
                <a:cxnLst/>
                <a:rect l="l" t="t" r="r" b="b"/>
                <a:pathLst>
                  <a:path w="9408" h="9408" extrusionOk="0">
                    <a:moveTo>
                      <a:pt x="4704" y="1"/>
                    </a:moveTo>
                    <a:cubicBezTo>
                      <a:pt x="2102" y="1"/>
                      <a:pt x="1" y="2102"/>
                      <a:pt x="1" y="4704"/>
                    </a:cubicBezTo>
                    <a:cubicBezTo>
                      <a:pt x="1" y="7306"/>
                      <a:pt x="2102" y="9407"/>
                      <a:pt x="4704" y="9407"/>
                    </a:cubicBezTo>
                    <a:cubicBezTo>
                      <a:pt x="7306" y="9407"/>
                      <a:pt x="9408" y="7306"/>
                      <a:pt x="9408" y="4704"/>
                    </a:cubicBezTo>
                    <a:cubicBezTo>
                      <a:pt x="9408" y="2102"/>
                      <a:pt x="7306" y="1"/>
                      <a:pt x="4704" y="1"/>
                    </a:cubicBezTo>
                    <a:close/>
                  </a:path>
                </a:pathLst>
              </a:custGeom>
              <a:solidFill>
                <a:srgbClr val="3D85C6"/>
              </a:solidFill>
              <a:ln>
                <a:noFill/>
              </a:ln>
            </p:spPr>
            <p:txBody>
              <a:bodyPr spcFirstLastPara="1" wrap="square" lIns="97533" tIns="121900" rIns="121900" bIns="121900" anchor="ctr" anchorCtr="0">
                <a:noAutofit/>
              </a:bodyPr>
              <a:lstStyle/>
              <a:p>
                <a:pPr algn="ctr"/>
                <a:endParaRPr sz="2400" b="1">
                  <a:solidFill>
                    <a:srgbClr val="FFFFFF"/>
                  </a:solidFill>
                  <a:latin typeface="Roboto"/>
                  <a:ea typeface="Roboto"/>
                  <a:cs typeface="Roboto"/>
                  <a:sym typeface="Roboto"/>
                </a:endParaRPr>
              </a:p>
            </p:txBody>
          </p:sp>
        </p:grpSp>
        <p:sp>
          <p:nvSpPr>
            <p:cNvPr id="81" name="Google Shape;81;p17"/>
            <p:cNvSpPr/>
            <p:nvPr/>
          </p:nvSpPr>
          <p:spPr>
            <a:xfrm>
              <a:off x="2987449" y="365593"/>
              <a:ext cx="1352400" cy="1352400"/>
            </a:xfrm>
            <a:prstGeom prst="ellipse">
              <a:avLst/>
            </a:prstGeom>
            <a:solidFill>
              <a:srgbClr val="B6D7A8"/>
            </a:solidFill>
            <a:ln>
              <a:noFill/>
            </a:ln>
          </p:spPr>
          <p:txBody>
            <a:bodyPr spcFirstLastPara="1" wrap="square" lIns="121900" tIns="121900" rIns="121900" bIns="121900" anchor="ctr" anchorCtr="0">
              <a:noAutofit/>
            </a:bodyPr>
            <a:lstStyle/>
            <a:p>
              <a:endParaRPr sz="2400"/>
            </a:p>
          </p:txBody>
        </p:sp>
        <p:sp>
          <p:nvSpPr>
            <p:cNvPr id="82" name="Google Shape;82;p17"/>
            <p:cNvSpPr/>
            <p:nvPr/>
          </p:nvSpPr>
          <p:spPr>
            <a:xfrm>
              <a:off x="2987449" y="3473314"/>
              <a:ext cx="1352400" cy="1352400"/>
            </a:xfrm>
            <a:prstGeom prst="ellipse">
              <a:avLst/>
            </a:prstGeom>
            <a:solidFill>
              <a:srgbClr val="B1CAE0"/>
            </a:solidFill>
            <a:ln>
              <a:noFill/>
            </a:ln>
          </p:spPr>
          <p:txBody>
            <a:bodyPr spcFirstLastPara="1" wrap="square" lIns="121900" tIns="121900" rIns="121900" bIns="121900" anchor="ctr" anchorCtr="0">
              <a:noAutofit/>
            </a:bodyPr>
            <a:lstStyle/>
            <a:p>
              <a:endParaRPr sz="2400"/>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652D9-2B57-4934-B7CA-4BAE9CC81E1B}"/>
              </a:ext>
            </a:extLst>
          </p:cNvPr>
          <p:cNvSpPr>
            <a:spLocks noGrp="1"/>
          </p:cNvSpPr>
          <p:nvPr>
            <p:ph type="title"/>
          </p:nvPr>
        </p:nvSpPr>
        <p:spPr>
          <a:xfrm>
            <a:off x="838200" y="355794"/>
            <a:ext cx="10515600" cy="1325563"/>
          </a:xfrm>
        </p:spPr>
        <p:txBody>
          <a:bodyPr/>
          <a:lstStyle/>
          <a:p>
            <a:r>
              <a:rPr lang="en-US" dirty="0">
                <a:latin typeface="Arial" panose="020B0604020202020204" pitchFamily="34" charset="0"/>
                <a:cs typeface="Arial" panose="020B0604020202020204" pitchFamily="34" charset="0"/>
              </a:rPr>
              <a:t>STAGE-II : IMPLEMENTATION</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FF52163-7E12-43A4-80F0-6783628BB3CA}"/>
              </a:ext>
            </a:extLst>
          </p:cNvPr>
          <p:cNvSpPr>
            <a:spLocks noGrp="1"/>
          </p:cNvSpPr>
          <p:nvPr>
            <p:ph idx="1"/>
          </p:nvPr>
        </p:nvSpPr>
        <p:spPr/>
        <p:txBody>
          <a:bodyPr>
            <a:normAutofit/>
          </a:bodyPr>
          <a:lstStyle/>
          <a:p>
            <a:r>
              <a:rPr lang="en-US" b="1" dirty="0">
                <a:solidFill>
                  <a:srgbClr val="00B0F0"/>
                </a:solidFill>
                <a:latin typeface="Arial" panose="020B0604020202020204" pitchFamily="34" charset="0"/>
                <a:cs typeface="Arial" panose="020B0604020202020204" pitchFamily="34" charset="0"/>
              </a:rPr>
              <a:t>Student VIEW</a:t>
            </a:r>
            <a:endParaRPr lang="en-US" dirty="0">
              <a:solidFill>
                <a:srgbClr val="00FF00"/>
              </a:solidFill>
              <a:latin typeface="Arial" panose="020B0604020202020204" pitchFamily="34" charset="0"/>
              <a:cs typeface="Arial" panose="020B0604020202020204" pitchFamily="34" charset="0"/>
            </a:endParaRPr>
          </a:p>
          <a:p>
            <a:pPr algn="just">
              <a:buFont typeface="+mj-lt"/>
              <a:buAutoNum type="arabicPeriod"/>
            </a:pPr>
            <a:r>
              <a:rPr lang="en-US" dirty="0">
                <a:solidFill>
                  <a:srgbClr val="00FF00"/>
                </a:solidFill>
                <a:latin typeface="Arial" panose="020B0604020202020204" pitchFamily="34" charset="0"/>
                <a:cs typeface="Arial" panose="020B0604020202020204" pitchFamily="34" charset="0"/>
              </a:rPr>
              <a:t> Students won't be having their account on the portal.</a:t>
            </a:r>
          </a:p>
          <a:p>
            <a:pPr algn="just">
              <a:buFont typeface="+mj-lt"/>
              <a:buAutoNum type="arabicPeriod"/>
            </a:pPr>
            <a:r>
              <a:rPr lang="en-US" dirty="0">
                <a:solidFill>
                  <a:srgbClr val="00FF00"/>
                </a:solidFill>
                <a:latin typeface="Arial" panose="020B0604020202020204" pitchFamily="34" charset="0"/>
                <a:cs typeface="Arial" panose="020B0604020202020204" pitchFamily="34" charset="0"/>
              </a:rPr>
              <a:t> Enter their email id on the homepage. After entering email id if a student is allotted a badge, a digital badge will be created thereby they can download the file or can view it in browser.</a:t>
            </a:r>
          </a:p>
          <a:p>
            <a:pPr algn="just">
              <a:buFont typeface="+mj-lt"/>
              <a:buAutoNum type="arabicPeriod"/>
            </a:pPr>
            <a:r>
              <a:rPr lang="en-US" dirty="0">
                <a:solidFill>
                  <a:srgbClr val="00FF00"/>
                </a:solidFill>
                <a:latin typeface="Arial" panose="020B0604020202020204" pitchFamily="34" charset="0"/>
                <a:cs typeface="Arial" panose="020B0604020202020204" pitchFamily="34" charset="0"/>
              </a:rPr>
              <a:t> We will describe the badge file later in separate slide.</a:t>
            </a:r>
          </a:p>
          <a:p>
            <a:pPr algn="just">
              <a:buFont typeface="+mj-lt"/>
              <a:buAutoNum type="arabicPeriod"/>
            </a:pPr>
            <a:r>
              <a:rPr lang="en-US" dirty="0">
                <a:solidFill>
                  <a:srgbClr val="00FF00"/>
                </a:solidFill>
                <a:latin typeface="Arial" panose="020B0604020202020204" pitchFamily="34" charset="0"/>
                <a:cs typeface="Arial" panose="020B0604020202020204" pitchFamily="34" charset="0"/>
              </a:rPr>
              <a:t> They can compare their skills with other students available on the portal wherein they will get insights of how well prepared they are for the industry.</a:t>
            </a:r>
            <a:endParaRPr lang="en-IN" dirty="0">
              <a:solidFill>
                <a:srgbClr val="00FF00"/>
              </a:solidFill>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F06AC51D-92F8-4943-ADCC-92913E7F8C0E}"/>
              </a:ext>
            </a:extLst>
          </p:cNvPr>
          <p:cNvSpPr>
            <a:spLocks noGrp="1"/>
          </p:cNvSpPr>
          <p:nvPr>
            <p:ph type="dt" sz="half" idx="10"/>
          </p:nvPr>
        </p:nvSpPr>
        <p:spPr/>
        <p:txBody>
          <a:bodyPr/>
          <a:lstStyle/>
          <a:p>
            <a:fld id="{76DA5F27-9062-4B56-B18B-C7C78376FBD8}" type="datetime1">
              <a:rPr lang="en-IN" smtClean="0"/>
              <a:t>6.11.20</a:t>
            </a:fld>
            <a:endParaRPr lang="en-IN"/>
          </a:p>
        </p:txBody>
      </p:sp>
      <p:sp>
        <p:nvSpPr>
          <p:cNvPr id="5" name="Footer Placeholder 4">
            <a:extLst>
              <a:ext uri="{FF2B5EF4-FFF2-40B4-BE49-F238E27FC236}">
                <a16:creationId xmlns:a16="http://schemas.microsoft.com/office/drawing/2014/main" id="{EDC2162A-C1D4-432F-BF34-BE1E4E5598EE}"/>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595814BB-17D0-453C-BE27-1554BC6D1836}"/>
              </a:ext>
            </a:extLst>
          </p:cNvPr>
          <p:cNvSpPr>
            <a:spLocks noGrp="1"/>
          </p:cNvSpPr>
          <p:nvPr>
            <p:ph type="sldNum" sz="quarter" idx="12"/>
          </p:nvPr>
        </p:nvSpPr>
        <p:spPr/>
        <p:txBody>
          <a:bodyPr/>
          <a:lstStyle/>
          <a:p>
            <a:fld id="{65E31257-9CB0-409A-9BF3-C6271EA4732E}" type="slidenum">
              <a:rPr lang="en-IN" smtClean="0"/>
              <a:t>10</a:t>
            </a:fld>
            <a:endParaRPr lang="en-IN"/>
          </a:p>
        </p:txBody>
      </p:sp>
    </p:spTree>
    <p:extLst>
      <p:ext uri="{BB962C8B-B14F-4D97-AF65-F5344CB8AC3E}">
        <p14:creationId xmlns:p14="http://schemas.microsoft.com/office/powerpoint/2010/main" val="877075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Picture 63">
            <a:extLst>
              <a:ext uri="{FF2B5EF4-FFF2-40B4-BE49-F238E27FC236}">
                <a16:creationId xmlns:a16="http://schemas.microsoft.com/office/drawing/2014/main" id="{31A52DE9-3AF3-4D49-88AC-8EBA9CAB69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367554"/>
            <a:ext cx="12192000" cy="6089589"/>
          </a:xfrm>
          <a:prstGeom prst="rect">
            <a:avLst/>
          </a:prstGeom>
        </p:spPr>
      </p:pic>
      <p:sp>
        <p:nvSpPr>
          <p:cNvPr id="2" name="Date Placeholder 1">
            <a:extLst>
              <a:ext uri="{FF2B5EF4-FFF2-40B4-BE49-F238E27FC236}">
                <a16:creationId xmlns:a16="http://schemas.microsoft.com/office/drawing/2014/main" id="{2CDE905C-D8EF-44B2-8EC5-CA3E790FC33D}"/>
              </a:ext>
            </a:extLst>
          </p:cNvPr>
          <p:cNvSpPr>
            <a:spLocks noGrp="1"/>
          </p:cNvSpPr>
          <p:nvPr>
            <p:ph type="dt" sz="half" idx="10"/>
          </p:nvPr>
        </p:nvSpPr>
        <p:spPr/>
        <p:txBody>
          <a:bodyPr/>
          <a:lstStyle/>
          <a:p>
            <a:fld id="{067880BA-D237-4066-8870-62791965676C}" type="datetime1">
              <a:rPr lang="en-IN" smtClean="0"/>
              <a:t>6.11.20</a:t>
            </a:fld>
            <a:endParaRPr lang="en-IN"/>
          </a:p>
        </p:txBody>
      </p:sp>
      <p:sp>
        <p:nvSpPr>
          <p:cNvPr id="3" name="Footer Placeholder 2">
            <a:extLst>
              <a:ext uri="{FF2B5EF4-FFF2-40B4-BE49-F238E27FC236}">
                <a16:creationId xmlns:a16="http://schemas.microsoft.com/office/drawing/2014/main" id="{E2D1B537-3C47-44DB-8F6C-701EA50254AD}"/>
              </a:ext>
            </a:extLst>
          </p:cNvPr>
          <p:cNvSpPr>
            <a:spLocks noGrp="1"/>
          </p:cNvSpPr>
          <p:nvPr>
            <p:ph type="ftr" sz="quarter" idx="11"/>
          </p:nvPr>
        </p:nvSpPr>
        <p:spPr/>
        <p:txBody>
          <a:bodyPr/>
          <a:lstStyle/>
          <a:p>
            <a:r>
              <a:rPr lang="en-IN"/>
              <a:t>namoRocks: Krunal | Swapnil | Suraj</a:t>
            </a:r>
          </a:p>
        </p:txBody>
      </p:sp>
      <p:sp>
        <p:nvSpPr>
          <p:cNvPr id="4" name="Slide Number Placeholder 3">
            <a:extLst>
              <a:ext uri="{FF2B5EF4-FFF2-40B4-BE49-F238E27FC236}">
                <a16:creationId xmlns:a16="http://schemas.microsoft.com/office/drawing/2014/main" id="{F1BC3D01-155C-49AA-A384-E00BC22FC3FB}"/>
              </a:ext>
            </a:extLst>
          </p:cNvPr>
          <p:cNvSpPr>
            <a:spLocks noGrp="1"/>
          </p:cNvSpPr>
          <p:nvPr>
            <p:ph type="sldNum" sz="quarter" idx="12"/>
          </p:nvPr>
        </p:nvSpPr>
        <p:spPr/>
        <p:txBody>
          <a:bodyPr/>
          <a:lstStyle/>
          <a:p>
            <a:fld id="{65E31257-9CB0-409A-9BF3-C6271EA4732E}" type="slidenum">
              <a:rPr lang="en-IN" smtClean="0"/>
              <a:t>11</a:t>
            </a:fld>
            <a:endParaRPr lang="en-IN"/>
          </a:p>
        </p:txBody>
      </p:sp>
    </p:spTree>
    <p:extLst>
      <p:ext uri="{BB962C8B-B14F-4D97-AF65-F5344CB8AC3E}">
        <p14:creationId xmlns:p14="http://schemas.microsoft.com/office/powerpoint/2010/main" val="35846696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E2554C-7F6C-4129-936E-61596C588C67}"/>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STAGE-II : IMPLEMENTATION</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7651A46-BCEA-44F1-B478-7E581AE76411}"/>
              </a:ext>
            </a:extLst>
          </p:cNvPr>
          <p:cNvSpPr>
            <a:spLocks noGrp="1"/>
          </p:cNvSpPr>
          <p:nvPr>
            <p:ph idx="1"/>
          </p:nvPr>
        </p:nvSpPr>
        <p:spPr/>
        <p:txBody>
          <a:bodyPr/>
          <a:lstStyle/>
          <a:p>
            <a:r>
              <a:rPr lang="en-US" b="1" dirty="0">
                <a:solidFill>
                  <a:srgbClr val="00B0F0"/>
                </a:solidFill>
                <a:latin typeface="Arial" panose="020B0604020202020204" pitchFamily="34" charset="0"/>
                <a:cs typeface="Arial" panose="020B0604020202020204" pitchFamily="34" charset="0"/>
              </a:rPr>
              <a:t>RECRUITER VIEW</a:t>
            </a:r>
            <a:r>
              <a:rPr lang="en-US" b="1" dirty="0">
                <a:solidFill>
                  <a:srgbClr val="00FF00"/>
                </a:solidFill>
                <a:latin typeface="Arial" panose="020B0604020202020204" pitchFamily="34" charset="0"/>
                <a:cs typeface="Arial" panose="020B0604020202020204" pitchFamily="34" charset="0"/>
              </a:rPr>
              <a:t>:</a:t>
            </a:r>
            <a:endParaRPr lang="en-US" dirty="0">
              <a:solidFill>
                <a:srgbClr val="00FF00"/>
              </a:solidFill>
              <a:latin typeface="Arial" panose="020B0604020202020204" pitchFamily="34" charset="0"/>
              <a:cs typeface="Arial" panose="020B0604020202020204" pitchFamily="34" charset="0"/>
            </a:endParaRPr>
          </a:p>
          <a:p>
            <a:pPr>
              <a:buFont typeface="+mj-lt"/>
              <a:buAutoNum type="arabicPeriod"/>
            </a:pPr>
            <a:r>
              <a:rPr lang="en-US" dirty="0">
                <a:solidFill>
                  <a:srgbClr val="00FF00"/>
                </a:solidFill>
                <a:latin typeface="Arial" panose="020B0604020202020204" pitchFamily="34" charset="0"/>
                <a:cs typeface="Arial" panose="020B0604020202020204" pitchFamily="34" charset="0"/>
              </a:rPr>
              <a:t>They will be able to view the homepage where all the courses are listed &amp; in each courses student details, who have been allotted certain badges in respective courses, enhancing their visibility to industry ready student.</a:t>
            </a:r>
          </a:p>
          <a:p>
            <a:pPr>
              <a:buFont typeface="+mj-lt"/>
              <a:buAutoNum type="arabicPeriod"/>
            </a:pPr>
            <a:r>
              <a:rPr lang="en-US" dirty="0">
                <a:solidFill>
                  <a:srgbClr val="00FF00"/>
                </a:solidFill>
                <a:latin typeface="Arial" panose="020B0604020202020204" pitchFamily="34" charset="0"/>
                <a:cs typeface="Arial" panose="020B0604020202020204" pitchFamily="34" charset="0"/>
              </a:rPr>
              <a:t>They will also be able to view various skills honed by students by having a visibility access to respective GitHub or LinkedIn id’s of students.</a:t>
            </a:r>
          </a:p>
          <a:p>
            <a:pPr>
              <a:buFont typeface="+mj-lt"/>
              <a:buAutoNum type="arabicPeriod"/>
            </a:pPr>
            <a:r>
              <a:rPr lang="en-US" dirty="0">
                <a:solidFill>
                  <a:srgbClr val="00FF00"/>
                </a:solidFill>
                <a:latin typeface="Arial" panose="020B0604020202020204" pitchFamily="34" charset="0"/>
                <a:cs typeface="Arial" panose="020B0604020202020204" pitchFamily="34" charset="0"/>
              </a:rPr>
              <a:t>They can also directly contact TPO in case of discriprencies.</a:t>
            </a:r>
            <a:endParaRPr lang="en-IN" dirty="0">
              <a:solidFill>
                <a:srgbClr val="00FF00"/>
              </a:solidFill>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95CCF756-88FD-4E16-9D80-6DFE09F77D5F}"/>
              </a:ext>
            </a:extLst>
          </p:cNvPr>
          <p:cNvSpPr>
            <a:spLocks noGrp="1"/>
          </p:cNvSpPr>
          <p:nvPr>
            <p:ph type="dt" sz="half" idx="10"/>
          </p:nvPr>
        </p:nvSpPr>
        <p:spPr/>
        <p:txBody>
          <a:bodyPr/>
          <a:lstStyle/>
          <a:p>
            <a:fld id="{5AF579B3-ED34-4752-875F-F5E79D3BF1AD}" type="datetime1">
              <a:rPr lang="en-IN" smtClean="0"/>
              <a:t>6.11.20</a:t>
            </a:fld>
            <a:endParaRPr lang="en-IN"/>
          </a:p>
        </p:txBody>
      </p:sp>
      <p:sp>
        <p:nvSpPr>
          <p:cNvPr id="5" name="Footer Placeholder 4">
            <a:extLst>
              <a:ext uri="{FF2B5EF4-FFF2-40B4-BE49-F238E27FC236}">
                <a16:creationId xmlns:a16="http://schemas.microsoft.com/office/drawing/2014/main" id="{EA349C98-1D44-485E-97C6-AC1405138B83}"/>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5E804001-D987-4000-A1E8-B460A92CE53C}"/>
              </a:ext>
            </a:extLst>
          </p:cNvPr>
          <p:cNvSpPr>
            <a:spLocks noGrp="1"/>
          </p:cNvSpPr>
          <p:nvPr>
            <p:ph type="sldNum" sz="quarter" idx="12"/>
          </p:nvPr>
        </p:nvSpPr>
        <p:spPr/>
        <p:txBody>
          <a:bodyPr/>
          <a:lstStyle/>
          <a:p>
            <a:fld id="{65E31257-9CB0-409A-9BF3-C6271EA4732E}" type="slidenum">
              <a:rPr lang="en-IN" smtClean="0"/>
              <a:t>12</a:t>
            </a:fld>
            <a:endParaRPr lang="en-IN"/>
          </a:p>
        </p:txBody>
      </p:sp>
    </p:spTree>
    <p:extLst>
      <p:ext uri="{BB962C8B-B14F-4D97-AF65-F5344CB8AC3E}">
        <p14:creationId xmlns:p14="http://schemas.microsoft.com/office/powerpoint/2010/main" val="12601695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703ACDC-78B4-4968-9372-00506C6E10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7410"/>
            <a:ext cx="12192000" cy="6083180"/>
          </a:xfrm>
          <a:prstGeom prst="rect">
            <a:avLst/>
          </a:prstGeom>
        </p:spPr>
      </p:pic>
      <p:sp>
        <p:nvSpPr>
          <p:cNvPr id="2" name="Date Placeholder 1">
            <a:extLst>
              <a:ext uri="{FF2B5EF4-FFF2-40B4-BE49-F238E27FC236}">
                <a16:creationId xmlns:a16="http://schemas.microsoft.com/office/drawing/2014/main" id="{0D3570D5-3A9B-4CE7-9E86-0C6ABD9CD7D0}"/>
              </a:ext>
            </a:extLst>
          </p:cNvPr>
          <p:cNvSpPr>
            <a:spLocks noGrp="1"/>
          </p:cNvSpPr>
          <p:nvPr>
            <p:ph type="dt" sz="half" idx="10"/>
          </p:nvPr>
        </p:nvSpPr>
        <p:spPr/>
        <p:txBody>
          <a:bodyPr/>
          <a:lstStyle/>
          <a:p>
            <a:fld id="{A04730FF-CA8C-46E0-8635-5FB0D5139B7A}" type="datetime1">
              <a:rPr lang="en-IN" smtClean="0"/>
              <a:t>6.11.20</a:t>
            </a:fld>
            <a:endParaRPr lang="en-IN"/>
          </a:p>
        </p:txBody>
      </p:sp>
      <p:sp>
        <p:nvSpPr>
          <p:cNvPr id="4" name="Footer Placeholder 3">
            <a:extLst>
              <a:ext uri="{FF2B5EF4-FFF2-40B4-BE49-F238E27FC236}">
                <a16:creationId xmlns:a16="http://schemas.microsoft.com/office/drawing/2014/main" id="{3500AA13-A795-4B05-92D0-8F368DB9544B}"/>
              </a:ext>
            </a:extLst>
          </p:cNvPr>
          <p:cNvSpPr>
            <a:spLocks noGrp="1"/>
          </p:cNvSpPr>
          <p:nvPr>
            <p:ph type="ftr" sz="quarter" idx="11"/>
          </p:nvPr>
        </p:nvSpPr>
        <p:spPr/>
        <p:txBody>
          <a:bodyPr/>
          <a:lstStyle/>
          <a:p>
            <a:r>
              <a:rPr lang="en-IN"/>
              <a:t>namoRocks: Krunal | Swapnil | Suraj</a:t>
            </a:r>
          </a:p>
        </p:txBody>
      </p:sp>
      <p:sp>
        <p:nvSpPr>
          <p:cNvPr id="5" name="Slide Number Placeholder 4">
            <a:extLst>
              <a:ext uri="{FF2B5EF4-FFF2-40B4-BE49-F238E27FC236}">
                <a16:creationId xmlns:a16="http://schemas.microsoft.com/office/drawing/2014/main" id="{FD1166EB-3536-4D0B-A5F4-DAC10DED54D9}"/>
              </a:ext>
            </a:extLst>
          </p:cNvPr>
          <p:cNvSpPr>
            <a:spLocks noGrp="1"/>
          </p:cNvSpPr>
          <p:nvPr>
            <p:ph type="sldNum" sz="quarter" idx="12"/>
          </p:nvPr>
        </p:nvSpPr>
        <p:spPr/>
        <p:txBody>
          <a:bodyPr/>
          <a:lstStyle/>
          <a:p>
            <a:fld id="{65E31257-9CB0-409A-9BF3-C6271EA4732E}" type="slidenum">
              <a:rPr lang="en-IN" smtClean="0"/>
              <a:t>13</a:t>
            </a:fld>
            <a:endParaRPr lang="en-IN"/>
          </a:p>
        </p:txBody>
      </p:sp>
    </p:spTree>
    <p:extLst>
      <p:ext uri="{BB962C8B-B14F-4D97-AF65-F5344CB8AC3E}">
        <p14:creationId xmlns:p14="http://schemas.microsoft.com/office/powerpoint/2010/main" val="1162638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3CA7F-277A-43DC-9CA2-0D90FD5CB499}"/>
              </a:ext>
            </a:extLst>
          </p:cNvPr>
          <p:cNvSpPr>
            <a:spLocks noGrp="1"/>
          </p:cNvSpPr>
          <p:nvPr>
            <p:ph type="title"/>
          </p:nvPr>
        </p:nvSpPr>
        <p:spPr>
          <a:xfrm>
            <a:off x="571500" y="403225"/>
            <a:ext cx="11353800" cy="1325563"/>
          </a:xfrm>
        </p:spPr>
        <p:txBody>
          <a:bodyPr/>
          <a:lstStyle/>
          <a:p>
            <a:r>
              <a:rPr lang="en-US" dirty="0">
                <a:latin typeface="Arial" panose="020B0604020202020204" pitchFamily="34" charset="0"/>
                <a:cs typeface="Arial" panose="020B0604020202020204" pitchFamily="34" charset="0"/>
              </a:rPr>
              <a:t>STAGE-III : FEASIBILITY AND USEABILITY</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0097780-5698-4BDE-A0DB-0E83DABFAF1E}"/>
              </a:ext>
            </a:extLst>
          </p:cNvPr>
          <p:cNvSpPr>
            <a:spLocks noGrp="1"/>
          </p:cNvSpPr>
          <p:nvPr>
            <p:ph idx="1"/>
          </p:nvPr>
        </p:nvSpPr>
        <p:spPr>
          <a:xfrm>
            <a:off x="838200" y="2370137"/>
            <a:ext cx="10515600" cy="3011488"/>
          </a:xfrm>
        </p:spPr>
        <p:txBody>
          <a:bodyPr>
            <a:normAutofit/>
          </a:bodyPr>
          <a:lstStyle/>
          <a:p>
            <a:r>
              <a:rPr lang="en-US" dirty="0">
                <a:solidFill>
                  <a:srgbClr val="00FF00"/>
                </a:solidFill>
                <a:latin typeface="Arial" panose="020B0604020202020204" pitchFamily="34" charset="0"/>
                <a:cs typeface="Arial" panose="020B0604020202020204" pitchFamily="34" charset="0"/>
              </a:rPr>
              <a:t>It will provide recruiters an opportunity to hire skilled and industry ready students through our portal.</a:t>
            </a:r>
          </a:p>
          <a:p>
            <a:r>
              <a:rPr lang="en-US" dirty="0">
                <a:solidFill>
                  <a:srgbClr val="00FF00"/>
                </a:solidFill>
                <a:latin typeface="Arial" panose="020B0604020202020204" pitchFamily="34" charset="0"/>
                <a:cs typeface="Arial" panose="020B0604020202020204" pitchFamily="34" charset="0"/>
              </a:rPr>
              <a:t>They don’t need to be conducting recruitment processes which will save their resources and time.</a:t>
            </a:r>
          </a:p>
          <a:p>
            <a:r>
              <a:rPr lang="en-US" dirty="0">
                <a:solidFill>
                  <a:srgbClr val="00FF00"/>
                </a:solidFill>
                <a:latin typeface="Arial" panose="020B0604020202020204" pitchFamily="34" charset="0"/>
                <a:cs typeface="Arial" panose="020B0604020202020204" pitchFamily="34" charset="0"/>
              </a:rPr>
              <a:t>It will provide students an opportunity to showcase their skills and get rewarded for their consistency.</a:t>
            </a:r>
          </a:p>
        </p:txBody>
      </p:sp>
      <p:sp>
        <p:nvSpPr>
          <p:cNvPr id="4" name="Date Placeholder 3">
            <a:extLst>
              <a:ext uri="{FF2B5EF4-FFF2-40B4-BE49-F238E27FC236}">
                <a16:creationId xmlns:a16="http://schemas.microsoft.com/office/drawing/2014/main" id="{699B7ABA-BE1A-40F9-9357-AD86B0F59F36}"/>
              </a:ext>
            </a:extLst>
          </p:cNvPr>
          <p:cNvSpPr>
            <a:spLocks noGrp="1"/>
          </p:cNvSpPr>
          <p:nvPr>
            <p:ph type="dt" sz="half" idx="10"/>
          </p:nvPr>
        </p:nvSpPr>
        <p:spPr/>
        <p:txBody>
          <a:bodyPr/>
          <a:lstStyle/>
          <a:p>
            <a:fld id="{564BD90E-999D-4E4A-BE5F-735508787FBA}" type="datetime1">
              <a:rPr lang="en-IN" smtClean="0"/>
              <a:t>6.11.20</a:t>
            </a:fld>
            <a:endParaRPr lang="en-IN"/>
          </a:p>
        </p:txBody>
      </p:sp>
      <p:sp>
        <p:nvSpPr>
          <p:cNvPr id="5" name="Footer Placeholder 4">
            <a:extLst>
              <a:ext uri="{FF2B5EF4-FFF2-40B4-BE49-F238E27FC236}">
                <a16:creationId xmlns:a16="http://schemas.microsoft.com/office/drawing/2014/main" id="{00C0B8EE-8A7E-40AE-9DAB-60D3FF4AFFD0}"/>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61A49F3F-23A2-4742-915E-1369990EC97E}"/>
              </a:ext>
            </a:extLst>
          </p:cNvPr>
          <p:cNvSpPr>
            <a:spLocks noGrp="1"/>
          </p:cNvSpPr>
          <p:nvPr>
            <p:ph type="sldNum" sz="quarter" idx="12"/>
          </p:nvPr>
        </p:nvSpPr>
        <p:spPr/>
        <p:txBody>
          <a:bodyPr/>
          <a:lstStyle/>
          <a:p>
            <a:fld id="{65E31257-9CB0-409A-9BF3-C6271EA4732E}" type="slidenum">
              <a:rPr lang="en-IN" smtClean="0"/>
              <a:t>14</a:t>
            </a:fld>
            <a:endParaRPr lang="en-IN"/>
          </a:p>
        </p:txBody>
      </p:sp>
    </p:spTree>
    <p:extLst>
      <p:ext uri="{BB962C8B-B14F-4D97-AF65-F5344CB8AC3E}">
        <p14:creationId xmlns:p14="http://schemas.microsoft.com/office/powerpoint/2010/main" val="31814773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3CA7F-277A-43DC-9CA2-0D90FD5CB499}"/>
              </a:ext>
            </a:extLst>
          </p:cNvPr>
          <p:cNvSpPr>
            <a:spLocks noGrp="1"/>
          </p:cNvSpPr>
          <p:nvPr>
            <p:ph type="title"/>
          </p:nvPr>
        </p:nvSpPr>
        <p:spPr>
          <a:xfrm>
            <a:off x="409575" y="365125"/>
            <a:ext cx="11544299" cy="1325563"/>
          </a:xfrm>
        </p:spPr>
        <p:txBody>
          <a:bodyPr/>
          <a:lstStyle/>
          <a:p>
            <a:r>
              <a:rPr lang="en-US" dirty="0">
                <a:latin typeface="Arial" panose="020B0604020202020204" pitchFamily="34" charset="0"/>
                <a:cs typeface="Arial" panose="020B0604020202020204" pitchFamily="34" charset="0"/>
              </a:rPr>
              <a:t>STAGE-III : FEASIBILITY AND USEABILITY</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0097780-5698-4BDE-A0DB-0E83DABFAF1E}"/>
              </a:ext>
            </a:extLst>
          </p:cNvPr>
          <p:cNvSpPr>
            <a:spLocks noGrp="1"/>
          </p:cNvSpPr>
          <p:nvPr>
            <p:ph idx="1"/>
          </p:nvPr>
        </p:nvSpPr>
        <p:spPr>
          <a:xfrm>
            <a:off x="838200" y="2495549"/>
            <a:ext cx="10515600" cy="2790825"/>
          </a:xfrm>
        </p:spPr>
        <p:txBody>
          <a:bodyPr>
            <a:normAutofit/>
          </a:bodyPr>
          <a:lstStyle/>
          <a:p>
            <a:r>
              <a:rPr lang="en-US" dirty="0">
                <a:solidFill>
                  <a:srgbClr val="00FF00"/>
                </a:solidFill>
                <a:latin typeface="Arial" panose="020B0604020202020204" pitchFamily="34" charset="0"/>
                <a:cs typeface="Arial" panose="020B0604020202020204" pitchFamily="34" charset="0"/>
              </a:rPr>
              <a:t>This idea (project) fits well within present realms of working of hiring so it can be an asset for colleges as it will provide wide reach to students apart from available sources like LinkedIn portal, Internshala, TPO office, etc.</a:t>
            </a:r>
          </a:p>
          <a:p>
            <a:r>
              <a:rPr lang="en-US" dirty="0">
                <a:solidFill>
                  <a:srgbClr val="00FF00"/>
                </a:solidFill>
                <a:latin typeface="Arial" panose="020B0604020202020204" pitchFamily="34" charset="0"/>
                <a:cs typeface="Arial" panose="020B0604020202020204" pitchFamily="34" charset="0"/>
              </a:rPr>
              <a:t>The students getting a token of appreciation for studying college courses sincerely can enhance their skill set.</a:t>
            </a:r>
            <a:endParaRPr lang="en-IN" dirty="0">
              <a:solidFill>
                <a:srgbClr val="00FF00"/>
              </a:solidFill>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699B7ABA-BE1A-40F9-9357-AD86B0F59F36}"/>
              </a:ext>
            </a:extLst>
          </p:cNvPr>
          <p:cNvSpPr>
            <a:spLocks noGrp="1"/>
          </p:cNvSpPr>
          <p:nvPr>
            <p:ph type="dt" sz="half" idx="10"/>
          </p:nvPr>
        </p:nvSpPr>
        <p:spPr/>
        <p:txBody>
          <a:bodyPr/>
          <a:lstStyle/>
          <a:p>
            <a:fld id="{564BD90E-999D-4E4A-BE5F-735508787FBA}" type="datetime1">
              <a:rPr lang="en-IN" smtClean="0"/>
              <a:t>6.11.20</a:t>
            </a:fld>
            <a:endParaRPr lang="en-IN"/>
          </a:p>
        </p:txBody>
      </p:sp>
      <p:sp>
        <p:nvSpPr>
          <p:cNvPr id="5" name="Footer Placeholder 4">
            <a:extLst>
              <a:ext uri="{FF2B5EF4-FFF2-40B4-BE49-F238E27FC236}">
                <a16:creationId xmlns:a16="http://schemas.microsoft.com/office/drawing/2014/main" id="{00C0B8EE-8A7E-40AE-9DAB-60D3FF4AFFD0}"/>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61A49F3F-23A2-4742-915E-1369990EC97E}"/>
              </a:ext>
            </a:extLst>
          </p:cNvPr>
          <p:cNvSpPr>
            <a:spLocks noGrp="1"/>
          </p:cNvSpPr>
          <p:nvPr>
            <p:ph type="sldNum" sz="quarter" idx="12"/>
          </p:nvPr>
        </p:nvSpPr>
        <p:spPr/>
        <p:txBody>
          <a:bodyPr/>
          <a:lstStyle/>
          <a:p>
            <a:fld id="{65E31257-9CB0-409A-9BF3-C6271EA4732E}" type="slidenum">
              <a:rPr lang="en-IN" smtClean="0"/>
              <a:t>15</a:t>
            </a:fld>
            <a:endParaRPr lang="en-IN"/>
          </a:p>
        </p:txBody>
      </p:sp>
    </p:spTree>
    <p:extLst>
      <p:ext uri="{BB962C8B-B14F-4D97-AF65-F5344CB8AC3E}">
        <p14:creationId xmlns:p14="http://schemas.microsoft.com/office/powerpoint/2010/main" val="38029172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3CA7F-277A-43DC-9CA2-0D90FD5CB499}"/>
              </a:ext>
            </a:extLst>
          </p:cNvPr>
          <p:cNvSpPr>
            <a:spLocks noGrp="1"/>
          </p:cNvSpPr>
          <p:nvPr>
            <p:ph type="title"/>
          </p:nvPr>
        </p:nvSpPr>
        <p:spPr/>
        <p:txBody>
          <a:bodyPr/>
          <a:lstStyle/>
          <a:p>
            <a:pPr algn="ctr"/>
            <a:r>
              <a:rPr lang="en-US" b="1" dirty="0">
                <a:latin typeface="Arial" panose="020B0604020202020204" pitchFamily="34" charset="0"/>
                <a:cs typeface="Arial" panose="020B0604020202020204" pitchFamily="34" charset="0"/>
              </a:rPr>
              <a:t>BADGE</a:t>
            </a:r>
            <a:endParaRPr lang="en-IN"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10097780-5698-4BDE-A0DB-0E83DABFAF1E}"/>
              </a:ext>
            </a:extLst>
          </p:cNvPr>
          <p:cNvSpPr>
            <a:spLocks noGrp="1"/>
          </p:cNvSpPr>
          <p:nvPr>
            <p:ph idx="1"/>
          </p:nvPr>
        </p:nvSpPr>
        <p:spPr>
          <a:xfrm>
            <a:off x="838200" y="1381125"/>
            <a:ext cx="10782300" cy="4795838"/>
          </a:xfrm>
        </p:spPr>
        <p:txBody>
          <a:bodyPr>
            <a:noAutofit/>
          </a:bodyPr>
          <a:lstStyle/>
          <a:p>
            <a:pPr marL="0" lvl="0" indent="0" fontAlgn="base">
              <a:lnSpc>
                <a:spcPct val="107000"/>
              </a:lnSpc>
              <a:spcAft>
                <a:spcPts val="800"/>
              </a:spcAft>
              <a:buNone/>
              <a:tabLst>
                <a:tab pos="457200" algn="l"/>
              </a:tabLst>
            </a:pPr>
            <a:r>
              <a:rPr lang="en-IN"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The generated badge will contain</a:t>
            </a:r>
            <a:endParaRPr lang="en-IN" dirty="0">
              <a:solidFill>
                <a:srgbClr val="00FF00"/>
              </a:solidFill>
              <a:effectLst/>
              <a:latin typeface="Arial" panose="020B0604020202020204" pitchFamily="34" charset="0"/>
              <a:ea typeface="Calibri" panose="020F0502020204030204" pitchFamily="34" charset="0"/>
              <a:cs typeface="Arial" panose="020B0604020202020204" pitchFamily="34" charset="0"/>
            </a:endParaRPr>
          </a:p>
          <a:p>
            <a:pPr marL="342900" lvl="0" indent="-342900" fontAlgn="base">
              <a:lnSpc>
                <a:spcPct val="100000"/>
              </a:lnSpc>
              <a:spcAft>
                <a:spcPts val="800"/>
              </a:spcAft>
              <a:buSzPts val="1000"/>
              <a:buFont typeface="Symbol" panose="05050102010706020507" pitchFamily="18" charset="2"/>
              <a:buChar char=""/>
              <a:tabLst>
                <a:tab pos="457200" algn="l"/>
              </a:tabLst>
            </a:pPr>
            <a:r>
              <a:rPr lang="en-IN"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Name of student</a:t>
            </a:r>
            <a:endParaRPr lang="en-IN" dirty="0">
              <a:solidFill>
                <a:srgbClr val="00FF00"/>
              </a:solidFill>
              <a:effectLst/>
              <a:latin typeface="Arial" panose="020B0604020202020204" pitchFamily="34" charset="0"/>
              <a:ea typeface="Calibri" panose="020F0502020204030204" pitchFamily="34" charset="0"/>
              <a:cs typeface="Arial" panose="020B0604020202020204" pitchFamily="34" charset="0"/>
            </a:endParaRPr>
          </a:p>
          <a:p>
            <a:pPr marL="342900" lvl="0" indent="-342900" fontAlgn="base">
              <a:lnSpc>
                <a:spcPct val="100000"/>
              </a:lnSpc>
              <a:spcAft>
                <a:spcPts val="800"/>
              </a:spcAft>
              <a:buSzPts val="1000"/>
              <a:buFont typeface="Symbol" panose="05050102010706020507" pitchFamily="18" charset="2"/>
              <a:buChar char=""/>
              <a:tabLst>
                <a:tab pos="457200" algn="l"/>
              </a:tabLst>
            </a:pPr>
            <a:r>
              <a:rPr lang="en-IN"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Date on which badge is allotted</a:t>
            </a:r>
            <a:endParaRPr lang="en-IN" dirty="0">
              <a:solidFill>
                <a:srgbClr val="00FF00"/>
              </a:solidFill>
              <a:effectLst/>
              <a:latin typeface="Arial" panose="020B0604020202020204" pitchFamily="34" charset="0"/>
              <a:ea typeface="Calibri" panose="020F0502020204030204" pitchFamily="34" charset="0"/>
              <a:cs typeface="Arial" panose="020B0604020202020204" pitchFamily="34" charset="0"/>
            </a:endParaRPr>
          </a:p>
          <a:p>
            <a:pPr marL="342900" lvl="0" indent="-342900" fontAlgn="base">
              <a:lnSpc>
                <a:spcPct val="100000"/>
              </a:lnSpc>
              <a:spcAft>
                <a:spcPts val="800"/>
              </a:spcAft>
              <a:buSzPts val="1000"/>
              <a:buFont typeface="Symbol" panose="05050102010706020507" pitchFamily="18" charset="2"/>
              <a:buChar char=""/>
              <a:tabLst>
                <a:tab pos="457200" algn="l"/>
              </a:tabLst>
            </a:pPr>
            <a:r>
              <a:rPr lang="en-IN"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course in which student is enrolled</a:t>
            </a:r>
            <a:endParaRPr lang="en-IN" dirty="0">
              <a:solidFill>
                <a:srgbClr val="00FF00"/>
              </a:solidFill>
              <a:effectLst/>
              <a:latin typeface="Arial" panose="020B0604020202020204" pitchFamily="34" charset="0"/>
              <a:ea typeface="Calibri" panose="020F0502020204030204" pitchFamily="34" charset="0"/>
              <a:cs typeface="Arial" panose="020B0604020202020204" pitchFamily="34" charset="0"/>
            </a:endParaRPr>
          </a:p>
          <a:p>
            <a:pPr marL="342900" lvl="0" indent="-342900" fontAlgn="base">
              <a:lnSpc>
                <a:spcPct val="100000"/>
              </a:lnSpc>
              <a:spcAft>
                <a:spcPts val="800"/>
              </a:spcAft>
              <a:buSzPts val="1000"/>
              <a:buFont typeface="Symbol" panose="05050102010706020507" pitchFamily="18" charset="2"/>
              <a:buChar char=""/>
              <a:tabLst>
                <a:tab pos="457200" algn="l"/>
              </a:tabLst>
            </a:pPr>
            <a:r>
              <a:rPr lang="en-IN"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QR-code generated on the basis of email id and URL of badge file.</a:t>
            </a:r>
          </a:p>
          <a:p>
            <a:pPr marL="0" lvl="0" indent="0" fontAlgn="base">
              <a:lnSpc>
                <a:spcPct val="107000"/>
              </a:lnSpc>
              <a:spcAft>
                <a:spcPts val="800"/>
              </a:spcAft>
              <a:buSzPts val="1000"/>
              <a:buNone/>
              <a:tabLst>
                <a:tab pos="457200" algn="l"/>
              </a:tabLst>
            </a:pPr>
            <a:r>
              <a:rPr lang="en-IN" sz="2600" dirty="0">
                <a:solidFill>
                  <a:srgbClr val="00FF00"/>
                </a:solidFill>
                <a:effectLst/>
                <a:latin typeface="Arial" panose="020B0604020202020204" pitchFamily="34" charset="0"/>
                <a:ea typeface="Times New Roman" panose="02020603050405020304" pitchFamily="18" charset="0"/>
                <a:cs typeface="Arial" panose="020B0604020202020204" pitchFamily="34" charset="0"/>
              </a:rPr>
              <a:t>(On scanning the badge on will be redirected to badge file on our portal)</a:t>
            </a:r>
            <a:endParaRPr lang="en-IN" sz="2600" dirty="0">
              <a:solidFill>
                <a:srgbClr val="00FF0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FBBD961B-8F2B-4566-AE94-62D0154BB589}"/>
              </a:ext>
            </a:extLst>
          </p:cNvPr>
          <p:cNvSpPr>
            <a:spLocks noGrp="1"/>
          </p:cNvSpPr>
          <p:nvPr>
            <p:ph type="dt" sz="half" idx="10"/>
          </p:nvPr>
        </p:nvSpPr>
        <p:spPr/>
        <p:txBody>
          <a:bodyPr/>
          <a:lstStyle/>
          <a:p>
            <a:fld id="{332EA6A8-E92F-4B83-AC1B-2221615A7FC2}" type="datetime1">
              <a:rPr lang="en-IN" smtClean="0"/>
              <a:t>6.11.20</a:t>
            </a:fld>
            <a:endParaRPr lang="en-IN"/>
          </a:p>
        </p:txBody>
      </p:sp>
      <p:sp>
        <p:nvSpPr>
          <p:cNvPr id="5" name="Footer Placeholder 4">
            <a:extLst>
              <a:ext uri="{FF2B5EF4-FFF2-40B4-BE49-F238E27FC236}">
                <a16:creationId xmlns:a16="http://schemas.microsoft.com/office/drawing/2014/main" id="{9B73DDCB-3235-4B37-8744-E4BB71633168}"/>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7610E330-82B8-4642-8EB4-D9C5234C7497}"/>
              </a:ext>
            </a:extLst>
          </p:cNvPr>
          <p:cNvSpPr>
            <a:spLocks noGrp="1"/>
          </p:cNvSpPr>
          <p:nvPr>
            <p:ph type="sldNum" sz="quarter" idx="12"/>
          </p:nvPr>
        </p:nvSpPr>
        <p:spPr/>
        <p:txBody>
          <a:bodyPr/>
          <a:lstStyle/>
          <a:p>
            <a:fld id="{65E31257-9CB0-409A-9BF3-C6271EA4732E}" type="slidenum">
              <a:rPr lang="en-IN" smtClean="0"/>
              <a:t>16</a:t>
            </a:fld>
            <a:endParaRPr lang="en-IN"/>
          </a:p>
        </p:txBody>
      </p:sp>
    </p:spTree>
    <p:extLst>
      <p:ext uri="{BB962C8B-B14F-4D97-AF65-F5344CB8AC3E}">
        <p14:creationId xmlns:p14="http://schemas.microsoft.com/office/powerpoint/2010/main" val="964781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E7CF7FF-5B49-447E-B9F4-D0C7B75734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2607"/>
            <a:ext cx="12192000" cy="6092786"/>
          </a:xfrm>
          <a:prstGeom prst="rect">
            <a:avLst/>
          </a:prstGeom>
        </p:spPr>
      </p:pic>
      <p:sp>
        <p:nvSpPr>
          <p:cNvPr id="4" name="Date Placeholder 3">
            <a:extLst>
              <a:ext uri="{FF2B5EF4-FFF2-40B4-BE49-F238E27FC236}">
                <a16:creationId xmlns:a16="http://schemas.microsoft.com/office/drawing/2014/main" id="{B805891A-010E-4439-A87A-389D0B44F5D4}"/>
              </a:ext>
            </a:extLst>
          </p:cNvPr>
          <p:cNvSpPr>
            <a:spLocks noGrp="1"/>
          </p:cNvSpPr>
          <p:nvPr>
            <p:ph type="dt" sz="half" idx="10"/>
          </p:nvPr>
        </p:nvSpPr>
        <p:spPr/>
        <p:txBody>
          <a:bodyPr/>
          <a:lstStyle/>
          <a:p>
            <a:fld id="{18C5EF15-D5E3-4C04-98B6-5EE1323B141A}" type="datetime1">
              <a:rPr lang="en-IN" smtClean="0"/>
              <a:t>6.11.20</a:t>
            </a:fld>
            <a:endParaRPr lang="en-IN"/>
          </a:p>
        </p:txBody>
      </p:sp>
      <p:sp>
        <p:nvSpPr>
          <p:cNvPr id="5" name="Footer Placeholder 4">
            <a:extLst>
              <a:ext uri="{FF2B5EF4-FFF2-40B4-BE49-F238E27FC236}">
                <a16:creationId xmlns:a16="http://schemas.microsoft.com/office/drawing/2014/main" id="{BAC52F0D-D052-44D5-AA00-199EB65A4A36}"/>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4E16E9C8-7760-420E-9CE4-F2A1E0A9149C}"/>
              </a:ext>
            </a:extLst>
          </p:cNvPr>
          <p:cNvSpPr>
            <a:spLocks noGrp="1"/>
          </p:cNvSpPr>
          <p:nvPr>
            <p:ph type="sldNum" sz="quarter" idx="12"/>
          </p:nvPr>
        </p:nvSpPr>
        <p:spPr/>
        <p:txBody>
          <a:bodyPr/>
          <a:lstStyle/>
          <a:p>
            <a:fld id="{65E31257-9CB0-409A-9BF3-C6271EA4732E}" type="slidenum">
              <a:rPr lang="en-IN" smtClean="0"/>
              <a:t>17</a:t>
            </a:fld>
            <a:endParaRPr lang="en-IN"/>
          </a:p>
        </p:txBody>
      </p:sp>
    </p:spTree>
    <p:extLst>
      <p:ext uri="{BB962C8B-B14F-4D97-AF65-F5344CB8AC3E}">
        <p14:creationId xmlns:p14="http://schemas.microsoft.com/office/powerpoint/2010/main" val="40516242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04E72-7685-4C3A-97D0-841116E20230}"/>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Future aspects of our project:</a:t>
            </a:r>
            <a:endParaRPr lang="en-IN" dirty="0"/>
          </a:p>
        </p:txBody>
      </p:sp>
      <p:sp>
        <p:nvSpPr>
          <p:cNvPr id="3" name="Content Placeholder 2">
            <a:extLst>
              <a:ext uri="{FF2B5EF4-FFF2-40B4-BE49-F238E27FC236}">
                <a16:creationId xmlns:a16="http://schemas.microsoft.com/office/drawing/2014/main" id="{20BF328B-9629-431F-9271-309A0F5F4795}"/>
              </a:ext>
            </a:extLst>
          </p:cNvPr>
          <p:cNvSpPr>
            <a:spLocks noGrp="1"/>
          </p:cNvSpPr>
          <p:nvPr>
            <p:ph idx="1"/>
          </p:nvPr>
        </p:nvSpPr>
        <p:spPr/>
        <p:txBody>
          <a:bodyPr/>
          <a:lstStyle/>
          <a:p>
            <a:r>
              <a:rPr lang="en-US" dirty="0">
                <a:solidFill>
                  <a:srgbClr val="00FF00"/>
                </a:solidFill>
                <a:latin typeface="Arial" panose="020B0604020202020204" pitchFamily="34" charset="0"/>
                <a:cs typeface="Arial" panose="020B0604020202020204" pitchFamily="34" charset="0"/>
              </a:rPr>
              <a:t>Add Student profile wherein one can display all allotted badges, resumes, courses mastered, ratings of various Coding platforms, any other achievements, etc. </a:t>
            </a:r>
          </a:p>
          <a:p>
            <a:r>
              <a:rPr lang="en-US" dirty="0">
                <a:solidFill>
                  <a:srgbClr val="00FF00"/>
                </a:solidFill>
                <a:latin typeface="Arial" panose="020B0604020202020204" pitchFamily="34" charset="0"/>
                <a:cs typeface="Arial" panose="020B0604020202020204" pitchFamily="34" charset="0"/>
              </a:rPr>
              <a:t>So recruiters can visit and check the overall progress of student from our platform itself.</a:t>
            </a:r>
          </a:p>
          <a:p>
            <a:r>
              <a:rPr lang="en-US" dirty="0">
                <a:solidFill>
                  <a:srgbClr val="00FF00"/>
                </a:solidFill>
                <a:latin typeface="Arial" panose="020B0604020202020204" pitchFamily="34" charset="0"/>
                <a:cs typeface="Arial" panose="020B0604020202020204" pitchFamily="34" charset="0"/>
              </a:rPr>
              <a:t>Recruiters can message teachers, TPO’s, Students from our site and get in touch for better connection further.</a:t>
            </a:r>
          </a:p>
          <a:p>
            <a:endParaRPr lang="en-IN" dirty="0"/>
          </a:p>
        </p:txBody>
      </p:sp>
      <p:sp>
        <p:nvSpPr>
          <p:cNvPr id="4" name="Date Placeholder 3">
            <a:extLst>
              <a:ext uri="{FF2B5EF4-FFF2-40B4-BE49-F238E27FC236}">
                <a16:creationId xmlns:a16="http://schemas.microsoft.com/office/drawing/2014/main" id="{59BC89DF-A15B-4CAE-B6B0-93D097399DC9}"/>
              </a:ext>
            </a:extLst>
          </p:cNvPr>
          <p:cNvSpPr>
            <a:spLocks noGrp="1"/>
          </p:cNvSpPr>
          <p:nvPr>
            <p:ph type="dt" sz="half" idx="10"/>
          </p:nvPr>
        </p:nvSpPr>
        <p:spPr/>
        <p:txBody>
          <a:bodyPr/>
          <a:lstStyle/>
          <a:p>
            <a:fld id="{773C7C0A-7314-4101-A394-71E194215A02}" type="datetime1">
              <a:rPr lang="en-IN" smtClean="0"/>
              <a:t>6.11.20</a:t>
            </a:fld>
            <a:endParaRPr lang="en-IN"/>
          </a:p>
        </p:txBody>
      </p:sp>
      <p:sp>
        <p:nvSpPr>
          <p:cNvPr id="5" name="Footer Placeholder 4">
            <a:extLst>
              <a:ext uri="{FF2B5EF4-FFF2-40B4-BE49-F238E27FC236}">
                <a16:creationId xmlns:a16="http://schemas.microsoft.com/office/drawing/2014/main" id="{B1362C74-9C97-491F-AEE4-60DF26B6F115}"/>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64837A72-1CB0-4F01-8713-0E0FA58A89E8}"/>
              </a:ext>
            </a:extLst>
          </p:cNvPr>
          <p:cNvSpPr>
            <a:spLocks noGrp="1"/>
          </p:cNvSpPr>
          <p:nvPr>
            <p:ph type="sldNum" sz="quarter" idx="12"/>
          </p:nvPr>
        </p:nvSpPr>
        <p:spPr/>
        <p:txBody>
          <a:bodyPr/>
          <a:lstStyle/>
          <a:p>
            <a:fld id="{65E31257-9CB0-409A-9BF3-C6271EA4732E}" type="slidenum">
              <a:rPr lang="en-IN" smtClean="0"/>
              <a:t>18</a:t>
            </a:fld>
            <a:endParaRPr lang="en-IN"/>
          </a:p>
        </p:txBody>
      </p:sp>
    </p:spTree>
    <p:extLst>
      <p:ext uri="{BB962C8B-B14F-4D97-AF65-F5344CB8AC3E}">
        <p14:creationId xmlns:p14="http://schemas.microsoft.com/office/powerpoint/2010/main" val="4246440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182F1-A605-486E-8FC9-4A2A3D927B5D}"/>
              </a:ext>
            </a:extLst>
          </p:cNvPr>
          <p:cNvSpPr>
            <a:spLocks noGrp="1"/>
          </p:cNvSpPr>
          <p:nvPr>
            <p:ph type="title"/>
          </p:nvPr>
        </p:nvSpPr>
        <p:spPr/>
        <p:txBody>
          <a:bodyPr/>
          <a:lstStyle/>
          <a:p>
            <a:r>
              <a:rPr lang="en-IN" dirty="0">
                <a:latin typeface="Arial" panose="020B0604020202020204" pitchFamily="34" charset="0"/>
                <a:cs typeface="Arial" panose="020B0604020202020204" pitchFamily="34" charset="0"/>
              </a:rPr>
              <a:t>Coming to the technical aspects of project</a:t>
            </a:r>
          </a:p>
        </p:txBody>
      </p:sp>
      <p:sp>
        <p:nvSpPr>
          <p:cNvPr id="3" name="Content Placeholder 2">
            <a:extLst>
              <a:ext uri="{FF2B5EF4-FFF2-40B4-BE49-F238E27FC236}">
                <a16:creationId xmlns:a16="http://schemas.microsoft.com/office/drawing/2014/main" id="{2E698771-291E-44A3-B38F-DFD40756C0CF}"/>
              </a:ext>
            </a:extLst>
          </p:cNvPr>
          <p:cNvSpPr>
            <a:spLocks noGrp="1"/>
          </p:cNvSpPr>
          <p:nvPr>
            <p:ph idx="1"/>
          </p:nvPr>
        </p:nvSpPr>
        <p:spPr>
          <a:xfrm>
            <a:off x="838200" y="1792816"/>
            <a:ext cx="10515600" cy="4817533"/>
          </a:xfrm>
        </p:spPr>
        <p:txBody>
          <a:bodyPr>
            <a:normAutofit/>
          </a:bodyPr>
          <a:lstStyle/>
          <a:p>
            <a:r>
              <a:rPr lang="en-IN" dirty="0">
                <a:latin typeface="Arial" panose="020B0604020202020204" pitchFamily="34" charset="0"/>
                <a:cs typeface="Arial" panose="020B0604020202020204" pitchFamily="34" charset="0"/>
              </a:rPr>
              <a:t>Technology, architecture used:</a:t>
            </a:r>
          </a:p>
          <a:p>
            <a:pPr lvl="1"/>
            <a:r>
              <a:rPr lang="en-IN" dirty="0">
                <a:solidFill>
                  <a:srgbClr val="00FF00"/>
                </a:solidFill>
                <a:latin typeface="Arial" panose="020B0604020202020204" pitchFamily="34" charset="0"/>
                <a:cs typeface="Arial" panose="020B0604020202020204" pitchFamily="34" charset="0"/>
              </a:rPr>
              <a:t>Django-3.1.2</a:t>
            </a:r>
          </a:p>
          <a:p>
            <a:pPr lvl="1"/>
            <a:r>
              <a:rPr lang="en-IN" dirty="0">
                <a:solidFill>
                  <a:srgbClr val="00FF00"/>
                </a:solidFill>
                <a:latin typeface="Arial" panose="020B0604020202020204" pitchFamily="34" charset="0"/>
                <a:cs typeface="Arial" panose="020B0604020202020204" pitchFamily="34" charset="0"/>
              </a:rPr>
              <a:t>Python-3.5.8</a:t>
            </a:r>
            <a:endParaRPr lang="en-IN" dirty="0">
              <a:latin typeface="Arial" panose="020B0604020202020204" pitchFamily="34" charset="0"/>
              <a:cs typeface="Arial" panose="020B0604020202020204" pitchFamily="34" charset="0"/>
            </a:endParaRPr>
          </a:p>
          <a:p>
            <a:r>
              <a:rPr lang="en-IN" dirty="0">
                <a:latin typeface="Arial" panose="020B0604020202020204" pitchFamily="34" charset="0"/>
                <a:cs typeface="Arial" panose="020B0604020202020204" pitchFamily="34" charset="0"/>
              </a:rPr>
              <a:t>PiP libraries used:</a:t>
            </a:r>
          </a:p>
          <a:p>
            <a:pPr lvl="1"/>
            <a:r>
              <a:rPr lang="en-IN" dirty="0">
                <a:solidFill>
                  <a:srgbClr val="00FF00"/>
                </a:solidFill>
                <a:latin typeface="Arial" panose="020B0604020202020204" pitchFamily="34" charset="0"/>
                <a:cs typeface="Arial" panose="020B0604020202020204" pitchFamily="34" charset="0"/>
              </a:rPr>
              <a:t>django-allauth==0.43.0 </a:t>
            </a:r>
          </a:p>
          <a:p>
            <a:pPr lvl="1"/>
            <a:r>
              <a:rPr lang="en-IN" dirty="0">
                <a:solidFill>
                  <a:srgbClr val="00FF00"/>
                </a:solidFill>
                <a:latin typeface="Arial" panose="020B0604020202020204" pitchFamily="34" charset="0"/>
                <a:cs typeface="Arial" panose="020B0604020202020204" pitchFamily="34" charset="0"/>
              </a:rPr>
              <a:t>django-crispy-forms==1.9.2</a:t>
            </a:r>
          </a:p>
          <a:p>
            <a:pPr lvl="1"/>
            <a:r>
              <a:rPr lang="en-IN" dirty="0">
                <a:solidFill>
                  <a:srgbClr val="00FF00"/>
                </a:solidFill>
                <a:latin typeface="Arial" panose="020B0604020202020204" pitchFamily="34" charset="0"/>
                <a:cs typeface="Arial" panose="020B0604020202020204" pitchFamily="34" charset="0"/>
              </a:rPr>
              <a:t>opencv-python==4.4.0.44, Pillow==8.0.1</a:t>
            </a:r>
          </a:p>
          <a:p>
            <a:pPr lvl="1"/>
            <a:r>
              <a:rPr lang="en-IN" dirty="0">
                <a:solidFill>
                  <a:srgbClr val="00FF00"/>
                </a:solidFill>
                <a:latin typeface="Arial" panose="020B0604020202020204" pitchFamily="34" charset="0"/>
                <a:cs typeface="Arial" panose="020B0604020202020204" pitchFamily="34" charset="0"/>
              </a:rPr>
              <a:t>qrcode==6.1</a:t>
            </a:r>
          </a:p>
          <a:p>
            <a:r>
              <a:rPr lang="en-IN" dirty="0">
                <a:latin typeface="Arial" panose="020B0604020202020204" pitchFamily="34" charset="0"/>
                <a:cs typeface="Arial" panose="020B0604020202020204" pitchFamily="34" charset="0"/>
              </a:rPr>
              <a:t>Database Used:</a:t>
            </a:r>
          </a:p>
          <a:p>
            <a:pPr lvl="1"/>
            <a:r>
              <a:rPr lang="en-IN" dirty="0">
                <a:solidFill>
                  <a:srgbClr val="00FF00"/>
                </a:solidFill>
                <a:latin typeface="Arial" panose="020B0604020202020204" pitchFamily="34" charset="0"/>
                <a:cs typeface="Arial" panose="020B0604020202020204" pitchFamily="34" charset="0"/>
              </a:rPr>
              <a:t>DB-SQlite3</a:t>
            </a:r>
          </a:p>
        </p:txBody>
      </p:sp>
      <p:sp>
        <p:nvSpPr>
          <p:cNvPr id="4" name="Date Placeholder 3">
            <a:extLst>
              <a:ext uri="{FF2B5EF4-FFF2-40B4-BE49-F238E27FC236}">
                <a16:creationId xmlns:a16="http://schemas.microsoft.com/office/drawing/2014/main" id="{3747C37B-5399-4A75-B2A3-3DFF23612F7A}"/>
              </a:ext>
            </a:extLst>
          </p:cNvPr>
          <p:cNvSpPr>
            <a:spLocks noGrp="1"/>
          </p:cNvSpPr>
          <p:nvPr>
            <p:ph type="dt" sz="half" idx="10"/>
          </p:nvPr>
        </p:nvSpPr>
        <p:spPr/>
        <p:txBody>
          <a:bodyPr/>
          <a:lstStyle/>
          <a:p>
            <a:fld id="{6C29A6CB-A041-4A9D-875D-4363920CBB80}" type="datetime1">
              <a:rPr lang="en-IN" smtClean="0"/>
              <a:t>6.11.20</a:t>
            </a:fld>
            <a:endParaRPr lang="en-IN"/>
          </a:p>
        </p:txBody>
      </p:sp>
      <p:sp>
        <p:nvSpPr>
          <p:cNvPr id="5" name="Footer Placeholder 4">
            <a:extLst>
              <a:ext uri="{FF2B5EF4-FFF2-40B4-BE49-F238E27FC236}">
                <a16:creationId xmlns:a16="http://schemas.microsoft.com/office/drawing/2014/main" id="{2541B37C-49FB-40A2-93CB-1F3709048218}"/>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26D25CB3-8267-49C2-9D90-5FFB7A383F0F}"/>
              </a:ext>
            </a:extLst>
          </p:cNvPr>
          <p:cNvSpPr>
            <a:spLocks noGrp="1"/>
          </p:cNvSpPr>
          <p:nvPr>
            <p:ph type="sldNum" sz="quarter" idx="12"/>
          </p:nvPr>
        </p:nvSpPr>
        <p:spPr/>
        <p:txBody>
          <a:bodyPr/>
          <a:lstStyle/>
          <a:p>
            <a:fld id="{65E31257-9CB0-409A-9BF3-C6271EA4732E}" type="slidenum">
              <a:rPr lang="en-IN" smtClean="0"/>
              <a:t>19</a:t>
            </a:fld>
            <a:endParaRPr lang="en-IN"/>
          </a:p>
        </p:txBody>
      </p:sp>
    </p:spTree>
    <p:extLst>
      <p:ext uri="{BB962C8B-B14F-4D97-AF65-F5344CB8AC3E}">
        <p14:creationId xmlns:p14="http://schemas.microsoft.com/office/powerpoint/2010/main" val="1529804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F21F5-2336-4FB2-B672-DA3B455A0E23}"/>
              </a:ext>
            </a:extLst>
          </p:cNvPr>
          <p:cNvSpPr>
            <a:spLocks noGrp="1"/>
          </p:cNvSpPr>
          <p:nvPr>
            <p:ph type="title"/>
          </p:nvPr>
        </p:nvSpPr>
        <p:spPr>
          <a:xfrm>
            <a:off x="838200" y="365126"/>
            <a:ext cx="3445933" cy="566208"/>
          </a:xfrm>
        </p:spPr>
        <p:txBody>
          <a:bodyPr>
            <a:noAutofit/>
          </a:bodyPr>
          <a:lstStyle/>
          <a:p>
            <a:pPr>
              <a:lnSpc>
                <a:spcPct val="107000"/>
              </a:lnSpc>
              <a:spcAft>
                <a:spcPts val="800"/>
              </a:spcAft>
            </a:pPr>
            <a:r>
              <a:rPr lang="en-IN" sz="2600" b="1" kern="1800" dirty="0">
                <a:solidFill>
                  <a:srgbClr val="00FF00"/>
                </a:solidFill>
                <a:effectLst/>
                <a:latin typeface="Arial" panose="020B0604020202020204" pitchFamily="34" charset="0"/>
                <a:ea typeface="Times New Roman" panose="02020603050405020304" pitchFamily="18" charset="0"/>
                <a:cs typeface="Times New Roman" panose="02020603050405020304" pitchFamily="18" charset="0"/>
              </a:rPr>
              <a:t>Problem statement</a:t>
            </a:r>
            <a:endParaRPr lang="en-IN" sz="2600" dirty="0">
              <a:solidFill>
                <a:srgbClr val="00FF00"/>
              </a:solidFill>
            </a:endParaRPr>
          </a:p>
        </p:txBody>
      </p:sp>
      <p:sp>
        <p:nvSpPr>
          <p:cNvPr id="3" name="Content Placeholder 2">
            <a:extLst>
              <a:ext uri="{FF2B5EF4-FFF2-40B4-BE49-F238E27FC236}">
                <a16:creationId xmlns:a16="http://schemas.microsoft.com/office/drawing/2014/main" id="{3FE78E3B-9755-4905-A7A3-622F1D51FCAC}"/>
              </a:ext>
            </a:extLst>
          </p:cNvPr>
          <p:cNvSpPr>
            <a:spLocks noGrp="1"/>
          </p:cNvSpPr>
          <p:nvPr>
            <p:ph idx="1"/>
          </p:nvPr>
        </p:nvSpPr>
        <p:spPr>
          <a:xfrm>
            <a:off x="838200" y="1076325"/>
            <a:ext cx="10515600" cy="5334000"/>
          </a:xfrm>
        </p:spPr>
        <p:txBody>
          <a:bodyPr>
            <a:noAutofit/>
          </a:bodyPr>
          <a:lstStyle/>
          <a:p>
            <a:pPr>
              <a:lnSpc>
                <a:spcPct val="107000"/>
              </a:lnSpc>
              <a:spcAft>
                <a:spcPts val="800"/>
              </a:spcAft>
            </a:pPr>
            <a:r>
              <a:rPr lang="en-IN" sz="2400" dirty="0">
                <a:effectLst/>
                <a:latin typeface="Arial" panose="020B0604020202020204" pitchFamily="34" charset="0"/>
                <a:ea typeface="Times New Roman" panose="02020603050405020304" pitchFamily="18" charset="0"/>
                <a:cs typeface="Times New Roman" panose="02020603050405020304" pitchFamily="18" charset="0"/>
              </a:rPr>
              <a:t>Digital badges could be motivating to students and useful to professors by creating a badging system for a youth-focused technology program. It helps professors track their students’ progress. They also equip students with a tool to </a:t>
            </a:r>
            <a:r>
              <a:rPr lang="en-IN"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acknowledge their accomplishments and show what they are learning</a:t>
            </a:r>
            <a:r>
              <a:rPr lang="en-IN" sz="2400" dirty="0">
                <a:effectLst/>
                <a:latin typeface="Arial" panose="020B0604020202020204" pitchFamily="34" charset="0"/>
                <a:ea typeface="Times New Roman" panose="02020603050405020304" pitchFamily="18" charset="0"/>
                <a:cs typeface="Times New Roman" panose="02020603050405020304" pitchFamily="18" charset="0"/>
              </a:rPr>
              <a:t>. There is great potential for badges to be valuable for industry when it comes to hiring competent employees.</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400" dirty="0" err="1">
                <a:effectLst/>
                <a:latin typeface="Arial" panose="020B0604020202020204" pitchFamily="34" charset="0"/>
                <a:ea typeface="Times New Roman" panose="02020603050405020304" pitchFamily="18" charset="0"/>
                <a:cs typeface="Times New Roman" panose="02020603050405020304" pitchFamily="18" charset="0"/>
              </a:rPr>
              <a:t>Globalshala</a:t>
            </a:r>
            <a:r>
              <a:rPr lang="en-IN" sz="2400" dirty="0">
                <a:effectLst/>
                <a:latin typeface="Arial" panose="020B0604020202020204" pitchFamily="34" charset="0"/>
                <a:ea typeface="Times New Roman" panose="02020603050405020304" pitchFamily="18" charset="0"/>
                <a:cs typeface="Times New Roman" panose="02020603050405020304" pitchFamily="18" charset="0"/>
              </a:rPr>
              <a:t> welcomes you to build a badging platform and enable them to issue digital badges. A platform that can have </a:t>
            </a:r>
            <a:r>
              <a:rPr lang="en-IN" sz="2400" dirty="0">
                <a:solidFill>
                  <a:srgbClr val="FF0000"/>
                </a:solidFill>
                <a:effectLst/>
                <a:latin typeface="Arial" panose="020B0604020202020204" pitchFamily="34" charset="0"/>
                <a:ea typeface="Times New Roman" panose="02020603050405020304" pitchFamily="18" charset="0"/>
                <a:cs typeface="Times New Roman" panose="02020603050405020304" pitchFamily="18" charset="0"/>
              </a:rPr>
              <a:t>digital micro-credentials that validate accomplishment, skill, quality or interest. They can be “packaged” in a digital file, represented by an icon</a:t>
            </a:r>
            <a:r>
              <a:rPr lang="en-IN" sz="2400" dirty="0">
                <a:effectLst/>
                <a:latin typeface="Arial" panose="020B0604020202020204" pitchFamily="34" charset="0"/>
                <a:ea typeface="Times New Roman" panose="02020603050405020304" pitchFamily="18" charset="0"/>
                <a:cs typeface="Times New Roman" panose="02020603050405020304" pitchFamily="18" charset="0"/>
              </a:rPr>
              <a:t>. The file may hold the description of the badge, who issued it and the criteria required to receive it.</a:t>
            </a:r>
            <a:endParaRPr lang="en-IN" sz="2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400" dirty="0">
                <a:effectLst/>
                <a:latin typeface="Arial" panose="020B0604020202020204" pitchFamily="34" charset="0"/>
                <a:ea typeface="Times New Roman" panose="02020603050405020304" pitchFamily="18" charset="0"/>
                <a:cs typeface="Times New Roman" panose="02020603050405020304" pitchFamily="18" charset="0"/>
              </a:rPr>
              <a:t>Example: </a:t>
            </a:r>
            <a:r>
              <a:rPr lang="en-IN" sz="2400" u="none" strike="noStrike" dirty="0">
                <a:solidFill>
                  <a:srgbClr val="00B0F0"/>
                </a:solidFill>
                <a:effectLst/>
                <a:latin typeface="Arial" panose="020B0604020202020204" pitchFamily="34"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Badgr</a:t>
            </a:r>
            <a:endParaRPr lang="en-IN" sz="2400" dirty="0">
              <a:solidFill>
                <a:srgbClr val="00B0F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Date Placeholder 3">
            <a:extLst>
              <a:ext uri="{FF2B5EF4-FFF2-40B4-BE49-F238E27FC236}">
                <a16:creationId xmlns:a16="http://schemas.microsoft.com/office/drawing/2014/main" id="{CF60578C-E7A9-4E95-9CE6-A3F29A13A373}"/>
              </a:ext>
            </a:extLst>
          </p:cNvPr>
          <p:cNvSpPr>
            <a:spLocks noGrp="1"/>
          </p:cNvSpPr>
          <p:nvPr>
            <p:ph type="dt" sz="half" idx="10"/>
          </p:nvPr>
        </p:nvSpPr>
        <p:spPr/>
        <p:txBody>
          <a:bodyPr/>
          <a:lstStyle/>
          <a:p>
            <a:fld id="{05BF7AB1-7D23-4964-B9EE-F28FCFA88620}" type="datetime1">
              <a:rPr lang="en-IN" smtClean="0"/>
              <a:t>6.11.20</a:t>
            </a:fld>
            <a:endParaRPr lang="en-IN"/>
          </a:p>
        </p:txBody>
      </p:sp>
      <p:sp>
        <p:nvSpPr>
          <p:cNvPr id="5" name="Footer Placeholder 4">
            <a:extLst>
              <a:ext uri="{FF2B5EF4-FFF2-40B4-BE49-F238E27FC236}">
                <a16:creationId xmlns:a16="http://schemas.microsoft.com/office/drawing/2014/main" id="{FB54AD52-980D-4F8E-8A97-578CA859BAC7}"/>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015F908D-DB1E-416D-9C09-5656C7A7A622}"/>
              </a:ext>
            </a:extLst>
          </p:cNvPr>
          <p:cNvSpPr>
            <a:spLocks noGrp="1"/>
          </p:cNvSpPr>
          <p:nvPr>
            <p:ph type="sldNum" sz="quarter" idx="12"/>
          </p:nvPr>
        </p:nvSpPr>
        <p:spPr/>
        <p:txBody>
          <a:bodyPr/>
          <a:lstStyle/>
          <a:p>
            <a:fld id="{65E31257-9CB0-409A-9BF3-C6271EA4732E}" type="slidenum">
              <a:rPr lang="en-IN" smtClean="0"/>
              <a:t>2</a:t>
            </a:fld>
            <a:endParaRPr lang="en-IN"/>
          </a:p>
        </p:txBody>
      </p:sp>
    </p:spTree>
    <p:extLst>
      <p:ext uri="{BB962C8B-B14F-4D97-AF65-F5344CB8AC3E}">
        <p14:creationId xmlns:p14="http://schemas.microsoft.com/office/powerpoint/2010/main" val="2764071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6811C-AF05-40FC-AB65-6971BD16ECD5}"/>
              </a:ext>
            </a:extLst>
          </p:cNvPr>
          <p:cNvSpPr>
            <a:spLocks noGrp="1"/>
          </p:cNvSpPr>
          <p:nvPr>
            <p:ph type="title"/>
          </p:nvPr>
        </p:nvSpPr>
        <p:spPr>
          <a:xfrm>
            <a:off x="838200" y="2422525"/>
            <a:ext cx="10515600" cy="1325563"/>
          </a:xfrm>
        </p:spPr>
        <p:txBody>
          <a:bodyPr>
            <a:noAutofit/>
          </a:bodyPr>
          <a:lstStyle/>
          <a:p>
            <a:pPr algn="ctr"/>
            <a:r>
              <a:rPr lang="en-IN" sz="5000" b="1" dirty="0">
                <a:latin typeface="Arial" panose="020B0604020202020204" pitchFamily="34" charset="0"/>
                <a:cs typeface="Arial" panose="020B0604020202020204" pitchFamily="34" charset="0"/>
              </a:rPr>
              <a:t>HEAD OVER TO WEBSITE PORTAL</a:t>
            </a:r>
          </a:p>
        </p:txBody>
      </p:sp>
      <p:sp>
        <p:nvSpPr>
          <p:cNvPr id="3" name="Date Placeholder 2">
            <a:extLst>
              <a:ext uri="{FF2B5EF4-FFF2-40B4-BE49-F238E27FC236}">
                <a16:creationId xmlns:a16="http://schemas.microsoft.com/office/drawing/2014/main" id="{7ABCEB39-A6B6-4EAB-96D7-AED37441278E}"/>
              </a:ext>
            </a:extLst>
          </p:cNvPr>
          <p:cNvSpPr>
            <a:spLocks noGrp="1"/>
          </p:cNvSpPr>
          <p:nvPr>
            <p:ph type="dt" sz="half" idx="10"/>
          </p:nvPr>
        </p:nvSpPr>
        <p:spPr/>
        <p:txBody>
          <a:bodyPr/>
          <a:lstStyle/>
          <a:p>
            <a:fld id="{22A51D68-5C19-4072-80B8-424AF1AEB8D4}" type="datetime1">
              <a:rPr lang="en-IN" smtClean="0"/>
              <a:t>6.11.20</a:t>
            </a:fld>
            <a:endParaRPr lang="en-IN"/>
          </a:p>
        </p:txBody>
      </p:sp>
      <p:sp>
        <p:nvSpPr>
          <p:cNvPr id="4" name="Footer Placeholder 3">
            <a:extLst>
              <a:ext uri="{FF2B5EF4-FFF2-40B4-BE49-F238E27FC236}">
                <a16:creationId xmlns:a16="http://schemas.microsoft.com/office/drawing/2014/main" id="{1249AA12-C563-48FD-9F01-D2BBA9E2FB6D}"/>
              </a:ext>
            </a:extLst>
          </p:cNvPr>
          <p:cNvSpPr>
            <a:spLocks noGrp="1"/>
          </p:cNvSpPr>
          <p:nvPr>
            <p:ph type="ftr" sz="quarter" idx="11"/>
          </p:nvPr>
        </p:nvSpPr>
        <p:spPr/>
        <p:txBody>
          <a:bodyPr/>
          <a:lstStyle/>
          <a:p>
            <a:r>
              <a:rPr lang="en-IN"/>
              <a:t>namoRocks: Krunal | Swapnil | Suraj</a:t>
            </a:r>
          </a:p>
        </p:txBody>
      </p:sp>
      <p:sp>
        <p:nvSpPr>
          <p:cNvPr id="5" name="Slide Number Placeholder 4">
            <a:extLst>
              <a:ext uri="{FF2B5EF4-FFF2-40B4-BE49-F238E27FC236}">
                <a16:creationId xmlns:a16="http://schemas.microsoft.com/office/drawing/2014/main" id="{C16A8592-6773-4613-849F-191A13D7415D}"/>
              </a:ext>
            </a:extLst>
          </p:cNvPr>
          <p:cNvSpPr>
            <a:spLocks noGrp="1"/>
          </p:cNvSpPr>
          <p:nvPr>
            <p:ph type="sldNum" sz="quarter" idx="12"/>
          </p:nvPr>
        </p:nvSpPr>
        <p:spPr/>
        <p:txBody>
          <a:bodyPr/>
          <a:lstStyle/>
          <a:p>
            <a:fld id="{65E31257-9CB0-409A-9BF3-C6271EA4732E}" type="slidenum">
              <a:rPr lang="en-IN" smtClean="0"/>
              <a:t>20</a:t>
            </a:fld>
            <a:endParaRPr lang="en-IN"/>
          </a:p>
        </p:txBody>
      </p:sp>
    </p:spTree>
    <p:extLst>
      <p:ext uri="{BB962C8B-B14F-4D97-AF65-F5344CB8AC3E}">
        <p14:creationId xmlns:p14="http://schemas.microsoft.com/office/powerpoint/2010/main" val="25989982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64E95-1F10-4DC9-B844-8C008E5D1A46}"/>
              </a:ext>
            </a:extLst>
          </p:cNvPr>
          <p:cNvSpPr>
            <a:spLocks noGrp="1"/>
          </p:cNvSpPr>
          <p:nvPr>
            <p:ph type="title"/>
          </p:nvPr>
        </p:nvSpPr>
        <p:spPr>
          <a:xfrm>
            <a:off x="723900" y="2647414"/>
            <a:ext cx="7962900" cy="2886611"/>
          </a:xfrm>
        </p:spPr>
        <p:txBody>
          <a:bodyPr>
            <a:normAutofit/>
          </a:bodyPr>
          <a:lstStyle/>
          <a:p>
            <a:pPr algn="r"/>
            <a:r>
              <a:rPr lang="en-IN" sz="2800" b="1" dirty="0">
                <a:latin typeface="Arial" panose="020B0604020202020204" pitchFamily="34" charset="0"/>
                <a:cs typeface="Arial" panose="020B0604020202020204" pitchFamily="34" charset="0"/>
              </a:rPr>
              <a:t>From team “namoRocks”</a:t>
            </a:r>
            <a:br>
              <a:rPr lang="en-IN" sz="2800" dirty="0">
                <a:latin typeface="Arial" panose="020B0604020202020204" pitchFamily="34" charset="0"/>
                <a:cs typeface="Arial" panose="020B0604020202020204" pitchFamily="34" charset="0"/>
              </a:rPr>
            </a:br>
            <a:br>
              <a:rPr lang="en-IN" sz="2800" dirty="0">
                <a:latin typeface="Arial" panose="020B0604020202020204" pitchFamily="34" charset="0"/>
                <a:cs typeface="Arial" panose="020B0604020202020204" pitchFamily="34" charset="0"/>
              </a:rPr>
            </a:br>
            <a:r>
              <a:rPr lang="en-IN" sz="2800" dirty="0">
                <a:latin typeface="Arial" panose="020B0604020202020204" pitchFamily="34" charset="0"/>
                <a:cs typeface="Arial" panose="020B0604020202020204" pitchFamily="34" charset="0"/>
              </a:rPr>
              <a:t>Krunal Patil</a:t>
            </a:r>
            <a:br>
              <a:rPr lang="en-IN" sz="2800" dirty="0">
                <a:latin typeface="Arial" panose="020B0604020202020204" pitchFamily="34" charset="0"/>
                <a:cs typeface="Arial" panose="020B0604020202020204" pitchFamily="34" charset="0"/>
              </a:rPr>
            </a:br>
            <a:r>
              <a:rPr lang="en-IN" sz="2800" dirty="0">
                <a:latin typeface="Arial" panose="020B0604020202020204" pitchFamily="34" charset="0"/>
                <a:cs typeface="Arial" panose="020B0604020202020204" pitchFamily="34" charset="0"/>
              </a:rPr>
              <a:t>Swapnil Singh</a:t>
            </a:r>
            <a:br>
              <a:rPr lang="en-IN" sz="2800" dirty="0">
                <a:latin typeface="Arial" panose="020B0604020202020204" pitchFamily="34" charset="0"/>
                <a:cs typeface="Arial" panose="020B0604020202020204" pitchFamily="34" charset="0"/>
              </a:rPr>
            </a:br>
            <a:r>
              <a:rPr lang="en-IN" sz="2800" dirty="0">
                <a:latin typeface="Arial" panose="020B0604020202020204" pitchFamily="34" charset="0"/>
                <a:cs typeface="Arial" panose="020B0604020202020204" pitchFamily="34" charset="0"/>
              </a:rPr>
              <a:t>Suraj Kekan</a:t>
            </a:r>
            <a:endParaRPr lang="en-IN" sz="8000" b="1" dirty="0">
              <a:latin typeface="Arial" panose="020B0604020202020204" pitchFamily="34" charset="0"/>
              <a:cs typeface="Arial" panose="020B0604020202020204" pitchFamily="34" charset="0"/>
            </a:endParaRPr>
          </a:p>
        </p:txBody>
      </p:sp>
      <p:sp>
        <p:nvSpPr>
          <p:cNvPr id="3" name="Date Placeholder 2">
            <a:extLst>
              <a:ext uri="{FF2B5EF4-FFF2-40B4-BE49-F238E27FC236}">
                <a16:creationId xmlns:a16="http://schemas.microsoft.com/office/drawing/2014/main" id="{22503FAF-8FE2-4741-A97F-A756453EA118}"/>
              </a:ext>
            </a:extLst>
          </p:cNvPr>
          <p:cNvSpPr>
            <a:spLocks noGrp="1"/>
          </p:cNvSpPr>
          <p:nvPr>
            <p:ph type="dt" sz="half" idx="10"/>
          </p:nvPr>
        </p:nvSpPr>
        <p:spPr/>
        <p:txBody>
          <a:bodyPr/>
          <a:lstStyle/>
          <a:p>
            <a:fld id="{CCD391C2-8729-4724-B411-933507040887}" type="datetime1">
              <a:rPr lang="en-IN" smtClean="0"/>
              <a:t>6.11.20</a:t>
            </a:fld>
            <a:endParaRPr lang="en-IN"/>
          </a:p>
        </p:txBody>
      </p:sp>
      <p:sp>
        <p:nvSpPr>
          <p:cNvPr id="4" name="Footer Placeholder 3">
            <a:extLst>
              <a:ext uri="{FF2B5EF4-FFF2-40B4-BE49-F238E27FC236}">
                <a16:creationId xmlns:a16="http://schemas.microsoft.com/office/drawing/2014/main" id="{F0E376CA-BAAE-449D-A2EC-1CC241DEB776}"/>
              </a:ext>
            </a:extLst>
          </p:cNvPr>
          <p:cNvSpPr>
            <a:spLocks noGrp="1"/>
          </p:cNvSpPr>
          <p:nvPr>
            <p:ph type="ftr" sz="quarter" idx="11"/>
          </p:nvPr>
        </p:nvSpPr>
        <p:spPr/>
        <p:txBody>
          <a:bodyPr/>
          <a:lstStyle/>
          <a:p>
            <a:r>
              <a:rPr lang="en-IN"/>
              <a:t>namoRocks: Krunal | Swapnil | Suraj</a:t>
            </a:r>
          </a:p>
        </p:txBody>
      </p:sp>
      <p:sp>
        <p:nvSpPr>
          <p:cNvPr id="5" name="Slide Number Placeholder 4">
            <a:extLst>
              <a:ext uri="{FF2B5EF4-FFF2-40B4-BE49-F238E27FC236}">
                <a16:creationId xmlns:a16="http://schemas.microsoft.com/office/drawing/2014/main" id="{420B461D-DCA6-460B-B532-8C38474682BB}"/>
              </a:ext>
            </a:extLst>
          </p:cNvPr>
          <p:cNvSpPr>
            <a:spLocks noGrp="1"/>
          </p:cNvSpPr>
          <p:nvPr>
            <p:ph type="sldNum" sz="quarter" idx="12"/>
          </p:nvPr>
        </p:nvSpPr>
        <p:spPr/>
        <p:txBody>
          <a:bodyPr/>
          <a:lstStyle/>
          <a:p>
            <a:fld id="{65E31257-9CB0-409A-9BF3-C6271EA4732E}" type="slidenum">
              <a:rPr lang="en-IN" smtClean="0"/>
              <a:t>21</a:t>
            </a:fld>
            <a:endParaRPr lang="en-IN"/>
          </a:p>
        </p:txBody>
      </p:sp>
      <p:sp>
        <p:nvSpPr>
          <p:cNvPr id="7" name="TextBox 6">
            <a:extLst>
              <a:ext uri="{FF2B5EF4-FFF2-40B4-BE49-F238E27FC236}">
                <a16:creationId xmlns:a16="http://schemas.microsoft.com/office/drawing/2014/main" id="{54E7CB26-5D2C-4A30-B567-C10418528817}"/>
              </a:ext>
            </a:extLst>
          </p:cNvPr>
          <p:cNvSpPr txBox="1"/>
          <p:nvPr/>
        </p:nvSpPr>
        <p:spPr>
          <a:xfrm>
            <a:off x="2362200" y="1323975"/>
            <a:ext cx="8382000" cy="1323439"/>
          </a:xfrm>
          <a:prstGeom prst="rect">
            <a:avLst/>
          </a:prstGeom>
          <a:noFill/>
        </p:spPr>
        <p:txBody>
          <a:bodyPr wrap="square">
            <a:spAutoFit/>
          </a:bodyPr>
          <a:lstStyle/>
          <a:p>
            <a:r>
              <a:rPr lang="en-IN" sz="8000" b="1" dirty="0">
                <a:latin typeface="Arial" panose="020B0604020202020204" pitchFamily="34" charset="0"/>
                <a:cs typeface="Arial" panose="020B0604020202020204" pitchFamily="34" charset="0"/>
              </a:rPr>
              <a:t>THANK YOU</a:t>
            </a:r>
            <a:endParaRPr lang="en-IN" sz="8000" dirty="0"/>
          </a:p>
        </p:txBody>
      </p:sp>
    </p:spTree>
    <p:extLst>
      <p:ext uri="{BB962C8B-B14F-4D97-AF65-F5344CB8AC3E}">
        <p14:creationId xmlns:p14="http://schemas.microsoft.com/office/powerpoint/2010/main" val="1490985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grpSp>
        <p:nvGrpSpPr>
          <p:cNvPr id="1091" name="Google Shape;1091;p40"/>
          <p:cNvGrpSpPr/>
          <p:nvPr/>
        </p:nvGrpSpPr>
        <p:grpSpPr>
          <a:xfrm>
            <a:off x="3998184" y="3605375"/>
            <a:ext cx="7040597" cy="716033"/>
            <a:chOff x="2998638" y="2704033"/>
            <a:chExt cx="5280448" cy="537025"/>
          </a:xfrm>
        </p:grpSpPr>
        <p:sp>
          <p:nvSpPr>
            <p:cNvPr id="1092" name="Google Shape;1092;p40"/>
            <p:cNvSpPr/>
            <p:nvPr/>
          </p:nvSpPr>
          <p:spPr>
            <a:xfrm>
              <a:off x="2998638" y="2704058"/>
              <a:ext cx="4002600" cy="537000"/>
            </a:xfrm>
            <a:prstGeom prst="rect">
              <a:avLst/>
            </a:prstGeom>
            <a:solidFill>
              <a:schemeClr val="lt2"/>
            </a:solidFill>
            <a:ln>
              <a:noFill/>
            </a:ln>
          </p:spPr>
          <p:txBody>
            <a:bodyPr spcFirstLastPara="1" wrap="square" lIns="121900" tIns="121900" rIns="121900" bIns="121900" anchor="ctr" anchorCtr="0">
              <a:noAutofit/>
            </a:bodyPr>
            <a:lstStyle/>
            <a:p>
              <a:endParaRPr sz="2400"/>
            </a:p>
          </p:txBody>
        </p:sp>
        <p:sp>
          <p:nvSpPr>
            <p:cNvPr id="1093" name="Google Shape;1093;p40"/>
            <p:cNvSpPr/>
            <p:nvPr/>
          </p:nvSpPr>
          <p:spPr>
            <a:xfrm>
              <a:off x="6917397" y="2704033"/>
              <a:ext cx="1361689" cy="537017"/>
            </a:xfrm>
            <a:custGeom>
              <a:avLst/>
              <a:gdLst/>
              <a:ahLst/>
              <a:cxnLst/>
              <a:rect l="l" t="t" r="r" b="b"/>
              <a:pathLst>
                <a:path w="72152" h="28455" extrusionOk="0">
                  <a:moveTo>
                    <a:pt x="61811" y="0"/>
                  </a:moveTo>
                  <a:lnTo>
                    <a:pt x="0" y="0"/>
                  </a:lnTo>
                  <a:lnTo>
                    <a:pt x="0" y="14711"/>
                  </a:lnTo>
                  <a:lnTo>
                    <a:pt x="0" y="28454"/>
                  </a:lnTo>
                  <a:lnTo>
                    <a:pt x="61844" y="28454"/>
                  </a:lnTo>
                  <a:cubicBezTo>
                    <a:pt x="62445" y="28454"/>
                    <a:pt x="62978" y="28154"/>
                    <a:pt x="63312" y="27687"/>
                  </a:cubicBezTo>
                  <a:lnTo>
                    <a:pt x="71718" y="15678"/>
                  </a:lnTo>
                  <a:cubicBezTo>
                    <a:pt x="72118" y="15078"/>
                    <a:pt x="72152" y="14311"/>
                    <a:pt x="71751" y="13677"/>
                  </a:cubicBezTo>
                  <a:lnTo>
                    <a:pt x="63312" y="801"/>
                  </a:lnTo>
                  <a:cubicBezTo>
                    <a:pt x="62978" y="301"/>
                    <a:pt x="62411" y="0"/>
                    <a:pt x="61811"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grpSp>
      <p:grpSp>
        <p:nvGrpSpPr>
          <p:cNvPr id="1094" name="Google Shape;1094;p40"/>
          <p:cNvGrpSpPr/>
          <p:nvPr/>
        </p:nvGrpSpPr>
        <p:grpSpPr>
          <a:xfrm>
            <a:off x="1827836" y="2526962"/>
            <a:ext cx="2950597" cy="2867879"/>
            <a:chOff x="1564590" y="1895221"/>
            <a:chExt cx="2212948" cy="2150909"/>
          </a:xfrm>
        </p:grpSpPr>
        <p:sp>
          <p:nvSpPr>
            <p:cNvPr id="1095" name="Google Shape;1095;p40"/>
            <p:cNvSpPr/>
            <p:nvPr/>
          </p:nvSpPr>
          <p:spPr>
            <a:xfrm>
              <a:off x="1564590" y="2595056"/>
              <a:ext cx="496101" cy="754825"/>
            </a:xfrm>
            <a:custGeom>
              <a:avLst/>
              <a:gdLst/>
              <a:ahLst/>
              <a:cxnLst/>
              <a:rect l="l" t="t" r="r" b="b"/>
              <a:pathLst>
                <a:path w="26287" h="39996" extrusionOk="0">
                  <a:moveTo>
                    <a:pt x="20015" y="1"/>
                  </a:moveTo>
                  <a:lnTo>
                    <a:pt x="1" y="19982"/>
                  </a:lnTo>
                  <a:lnTo>
                    <a:pt x="20015" y="39996"/>
                  </a:lnTo>
                  <a:cubicBezTo>
                    <a:pt x="23951" y="34325"/>
                    <a:pt x="26286" y="27420"/>
                    <a:pt x="26286" y="19982"/>
                  </a:cubicBezTo>
                  <a:cubicBezTo>
                    <a:pt x="26286" y="12543"/>
                    <a:pt x="23951" y="5671"/>
                    <a:pt x="20015"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6" name="Google Shape;1096;p40"/>
            <p:cNvSpPr/>
            <p:nvPr/>
          </p:nvSpPr>
          <p:spPr>
            <a:xfrm>
              <a:off x="2279916" y="1895221"/>
              <a:ext cx="773716" cy="1016718"/>
            </a:xfrm>
            <a:custGeom>
              <a:avLst/>
              <a:gdLst/>
              <a:ahLst/>
              <a:cxnLst/>
              <a:rect l="l" t="t" r="r" b="b"/>
              <a:pathLst>
                <a:path w="40997" h="53873" extrusionOk="0">
                  <a:moveTo>
                    <a:pt x="14110" y="29521"/>
                  </a:moveTo>
                  <a:cubicBezTo>
                    <a:pt x="16779" y="36160"/>
                    <a:pt x="18213" y="42998"/>
                    <a:pt x="18080" y="48702"/>
                  </a:cubicBezTo>
                  <a:lnTo>
                    <a:pt x="17980" y="53872"/>
                  </a:lnTo>
                  <a:lnTo>
                    <a:pt x="40996" y="44566"/>
                  </a:lnTo>
                  <a:lnTo>
                    <a:pt x="37360" y="40930"/>
                  </a:lnTo>
                  <a:cubicBezTo>
                    <a:pt x="33291" y="36893"/>
                    <a:pt x="29588" y="30989"/>
                    <a:pt x="26886" y="24351"/>
                  </a:cubicBezTo>
                  <a:cubicBezTo>
                    <a:pt x="24217" y="17680"/>
                    <a:pt x="22783" y="10875"/>
                    <a:pt x="22916" y="5171"/>
                  </a:cubicBezTo>
                  <a:lnTo>
                    <a:pt x="23017" y="0"/>
                  </a:lnTo>
                  <a:lnTo>
                    <a:pt x="0" y="9307"/>
                  </a:lnTo>
                  <a:lnTo>
                    <a:pt x="3636" y="12943"/>
                  </a:lnTo>
                  <a:cubicBezTo>
                    <a:pt x="7706" y="16979"/>
                    <a:pt x="11408" y="22850"/>
                    <a:pt x="14110" y="2952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097" name="Google Shape;1097;p40"/>
            <p:cNvSpPr/>
            <p:nvPr/>
          </p:nvSpPr>
          <p:spPr>
            <a:xfrm>
              <a:off x="2421392" y="2501889"/>
              <a:ext cx="939907" cy="940549"/>
            </a:xfrm>
            <a:custGeom>
              <a:avLst/>
              <a:gdLst/>
              <a:ahLst/>
              <a:cxnLst/>
              <a:rect l="l" t="t" r="r" b="b"/>
              <a:pathLst>
                <a:path w="49803" h="49837" extrusionOk="0">
                  <a:moveTo>
                    <a:pt x="49803" y="24919"/>
                  </a:moveTo>
                  <a:cubicBezTo>
                    <a:pt x="49803" y="38695"/>
                    <a:pt x="38662" y="49837"/>
                    <a:pt x="24885" y="49837"/>
                  </a:cubicBezTo>
                  <a:cubicBezTo>
                    <a:pt x="11142" y="49837"/>
                    <a:pt x="1" y="38695"/>
                    <a:pt x="1" y="24919"/>
                  </a:cubicBezTo>
                  <a:cubicBezTo>
                    <a:pt x="1" y="11175"/>
                    <a:pt x="11142" y="1"/>
                    <a:pt x="24885" y="1"/>
                  </a:cubicBezTo>
                  <a:cubicBezTo>
                    <a:pt x="38662" y="1"/>
                    <a:pt x="49803" y="11175"/>
                    <a:pt x="49803" y="24919"/>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098" name="Google Shape;1098;p40"/>
            <p:cNvSpPr/>
            <p:nvPr/>
          </p:nvSpPr>
          <p:spPr>
            <a:xfrm>
              <a:off x="2467343" y="2548482"/>
              <a:ext cx="847998" cy="847375"/>
            </a:xfrm>
            <a:custGeom>
              <a:avLst/>
              <a:gdLst/>
              <a:ahLst/>
              <a:cxnLst/>
              <a:rect l="l" t="t" r="r" b="b"/>
              <a:pathLst>
                <a:path w="44933" h="44900" extrusionOk="0">
                  <a:moveTo>
                    <a:pt x="44933" y="22450"/>
                  </a:moveTo>
                  <a:cubicBezTo>
                    <a:pt x="44933" y="34859"/>
                    <a:pt x="34859" y="44899"/>
                    <a:pt x="22450" y="44899"/>
                  </a:cubicBezTo>
                  <a:cubicBezTo>
                    <a:pt x="10075" y="44899"/>
                    <a:pt x="1" y="34859"/>
                    <a:pt x="1" y="22450"/>
                  </a:cubicBezTo>
                  <a:cubicBezTo>
                    <a:pt x="1" y="10041"/>
                    <a:pt x="10075" y="0"/>
                    <a:pt x="22450" y="0"/>
                  </a:cubicBezTo>
                  <a:cubicBezTo>
                    <a:pt x="34859" y="0"/>
                    <a:pt x="44933" y="10041"/>
                    <a:pt x="44933" y="2245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099" name="Google Shape;1099;p40"/>
            <p:cNvSpPr/>
            <p:nvPr/>
          </p:nvSpPr>
          <p:spPr>
            <a:xfrm>
              <a:off x="2291729" y="3029413"/>
              <a:ext cx="773697" cy="1016718"/>
            </a:xfrm>
            <a:custGeom>
              <a:avLst/>
              <a:gdLst/>
              <a:ahLst/>
              <a:cxnLst/>
              <a:rect l="l" t="t" r="r" b="b"/>
              <a:pathLst>
                <a:path w="40996" h="53873" extrusionOk="0">
                  <a:moveTo>
                    <a:pt x="17980" y="0"/>
                  </a:moveTo>
                  <a:lnTo>
                    <a:pt x="18080" y="5171"/>
                  </a:lnTo>
                  <a:cubicBezTo>
                    <a:pt x="18213" y="10875"/>
                    <a:pt x="16779" y="17679"/>
                    <a:pt x="14077" y="24351"/>
                  </a:cubicBezTo>
                  <a:cubicBezTo>
                    <a:pt x="11408" y="31022"/>
                    <a:pt x="7672" y="36893"/>
                    <a:pt x="3636" y="40929"/>
                  </a:cubicBezTo>
                  <a:lnTo>
                    <a:pt x="0" y="44565"/>
                  </a:lnTo>
                  <a:lnTo>
                    <a:pt x="23016" y="53872"/>
                  </a:lnTo>
                  <a:lnTo>
                    <a:pt x="22916" y="48702"/>
                  </a:lnTo>
                  <a:cubicBezTo>
                    <a:pt x="22783" y="42998"/>
                    <a:pt x="24217" y="36193"/>
                    <a:pt x="26886" y="29521"/>
                  </a:cubicBezTo>
                  <a:cubicBezTo>
                    <a:pt x="29588" y="22850"/>
                    <a:pt x="33290" y="16979"/>
                    <a:pt x="37327" y="12943"/>
                  </a:cubicBezTo>
                  <a:lnTo>
                    <a:pt x="40996" y="9307"/>
                  </a:ln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00" name="Google Shape;1100;p40"/>
            <p:cNvSpPr/>
            <p:nvPr/>
          </p:nvSpPr>
          <p:spPr>
            <a:xfrm>
              <a:off x="1980698" y="2922395"/>
              <a:ext cx="136618" cy="136618"/>
            </a:xfrm>
            <a:custGeom>
              <a:avLst/>
              <a:gdLst/>
              <a:ahLst/>
              <a:cxnLst/>
              <a:rect l="l" t="t" r="r" b="b"/>
              <a:pathLst>
                <a:path w="7239" h="7239" extrusionOk="0">
                  <a:moveTo>
                    <a:pt x="7239" y="3636"/>
                  </a:moveTo>
                  <a:cubicBezTo>
                    <a:pt x="7239" y="5638"/>
                    <a:pt x="5604" y="7239"/>
                    <a:pt x="3603" y="7239"/>
                  </a:cubicBezTo>
                  <a:cubicBezTo>
                    <a:pt x="1635" y="7239"/>
                    <a:pt x="0" y="5638"/>
                    <a:pt x="0" y="3636"/>
                  </a:cubicBezTo>
                  <a:cubicBezTo>
                    <a:pt x="0" y="1635"/>
                    <a:pt x="1635" y="0"/>
                    <a:pt x="3603" y="0"/>
                  </a:cubicBezTo>
                  <a:cubicBezTo>
                    <a:pt x="5604" y="0"/>
                    <a:pt x="7239" y="1635"/>
                    <a:pt x="7239" y="3636"/>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01" name="Google Shape;1101;p40"/>
            <p:cNvSpPr/>
            <p:nvPr/>
          </p:nvSpPr>
          <p:spPr>
            <a:xfrm>
              <a:off x="2035462" y="2958910"/>
              <a:ext cx="420536" cy="27082"/>
            </a:xfrm>
            <a:custGeom>
              <a:avLst/>
              <a:gdLst/>
              <a:ahLst/>
              <a:cxnLst/>
              <a:rect l="l" t="t" r="r" b="b"/>
              <a:pathLst>
                <a:path w="22283" h="1435" extrusionOk="0">
                  <a:moveTo>
                    <a:pt x="0" y="0"/>
                  </a:moveTo>
                  <a:lnTo>
                    <a:pt x="22283" y="0"/>
                  </a:lnTo>
                  <a:lnTo>
                    <a:pt x="22283" y="1435"/>
                  </a:lnTo>
                  <a:lnTo>
                    <a:pt x="0" y="1435"/>
                  </a:ln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2" name="Google Shape;1102;p40"/>
            <p:cNvSpPr/>
            <p:nvPr/>
          </p:nvSpPr>
          <p:spPr>
            <a:xfrm>
              <a:off x="1969979" y="2904769"/>
              <a:ext cx="135372" cy="135372"/>
            </a:xfrm>
            <a:custGeom>
              <a:avLst/>
              <a:gdLst/>
              <a:ahLst/>
              <a:cxnLst/>
              <a:rect l="l" t="t" r="r" b="b"/>
              <a:pathLst>
                <a:path w="7173" h="7173" extrusionOk="0">
                  <a:moveTo>
                    <a:pt x="7173" y="3570"/>
                  </a:moveTo>
                  <a:cubicBezTo>
                    <a:pt x="7173" y="5571"/>
                    <a:pt x="5572" y="7172"/>
                    <a:pt x="3604" y="7172"/>
                  </a:cubicBezTo>
                  <a:cubicBezTo>
                    <a:pt x="1602" y="7172"/>
                    <a:pt x="1" y="5571"/>
                    <a:pt x="1" y="3570"/>
                  </a:cubicBezTo>
                  <a:cubicBezTo>
                    <a:pt x="1" y="1602"/>
                    <a:pt x="1602" y="0"/>
                    <a:pt x="3604" y="0"/>
                  </a:cubicBezTo>
                  <a:cubicBezTo>
                    <a:pt x="5572" y="0"/>
                    <a:pt x="7173" y="1602"/>
                    <a:pt x="7173" y="357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03" name="Google Shape;1103;p40"/>
            <p:cNvSpPr/>
            <p:nvPr/>
          </p:nvSpPr>
          <p:spPr>
            <a:xfrm>
              <a:off x="2002098" y="2936246"/>
              <a:ext cx="71772" cy="71791"/>
            </a:xfrm>
            <a:custGeom>
              <a:avLst/>
              <a:gdLst/>
              <a:ahLst/>
              <a:cxnLst/>
              <a:rect l="l" t="t" r="r" b="b"/>
              <a:pathLst>
                <a:path w="3803" h="3804" extrusionOk="0">
                  <a:moveTo>
                    <a:pt x="3803" y="1902"/>
                  </a:moveTo>
                  <a:cubicBezTo>
                    <a:pt x="3803" y="2969"/>
                    <a:pt x="2936" y="3803"/>
                    <a:pt x="1902" y="3803"/>
                  </a:cubicBezTo>
                  <a:cubicBezTo>
                    <a:pt x="834" y="3803"/>
                    <a:pt x="0" y="2969"/>
                    <a:pt x="0" y="1902"/>
                  </a:cubicBezTo>
                  <a:cubicBezTo>
                    <a:pt x="0" y="868"/>
                    <a:pt x="834" y="0"/>
                    <a:pt x="1902" y="0"/>
                  </a:cubicBezTo>
                  <a:cubicBezTo>
                    <a:pt x="2936" y="0"/>
                    <a:pt x="3803" y="868"/>
                    <a:pt x="3803" y="1902"/>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4" name="Google Shape;1104;p40"/>
            <p:cNvSpPr/>
            <p:nvPr/>
          </p:nvSpPr>
          <p:spPr>
            <a:xfrm>
              <a:off x="3357002" y="2972438"/>
              <a:ext cx="420536" cy="3171"/>
            </a:xfrm>
            <a:custGeom>
              <a:avLst/>
              <a:gdLst/>
              <a:ahLst/>
              <a:cxnLst/>
              <a:rect l="l" t="t" r="r" b="b"/>
              <a:pathLst>
                <a:path w="22283" h="168" extrusionOk="0">
                  <a:moveTo>
                    <a:pt x="0" y="1"/>
                  </a:moveTo>
                  <a:lnTo>
                    <a:pt x="0" y="167"/>
                  </a:lnTo>
                  <a:lnTo>
                    <a:pt x="22283" y="167"/>
                  </a:lnTo>
                  <a:lnTo>
                    <a:pt x="22283"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05" name="Google Shape;1105;p40"/>
            <p:cNvSpPr/>
            <p:nvPr/>
          </p:nvSpPr>
          <p:spPr>
            <a:xfrm>
              <a:off x="2617161" y="3125712"/>
              <a:ext cx="333666" cy="436917"/>
            </a:xfrm>
            <a:custGeom>
              <a:avLst/>
              <a:gdLst/>
              <a:ahLst/>
              <a:cxnLst/>
              <a:rect l="l" t="t" r="r" b="b"/>
              <a:pathLst>
                <a:path w="17680" h="23151" extrusionOk="0">
                  <a:moveTo>
                    <a:pt x="17680" y="5438"/>
                  </a:moveTo>
                  <a:cubicBezTo>
                    <a:pt x="13477" y="9608"/>
                    <a:pt x="9474" y="15779"/>
                    <a:pt x="6505" y="23151"/>
                  </a:cubicBezTo>
                  <a:lnTo>
                    <a:pt x="1" y="20516"/>
                  </a:lnTo>
                  <a:cubicBezTo>
                    <a:pt x="2969" y="13177"/>
                    <a:pt x="4370" y="5938"/>
                    <a:pt x="4237" y="1"/>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6" name="Google Shape;1106;p40"/>
            <p:cNvSpPr/>
            <p:nvPr/>
          </p:nvSpPr>
          <p:spPr>
            <a:xfrm>
              <a:off x="2610235" y="2383549"/>
              <a:ext cx="334307" cy="436917"/>
            </a:xfrm>
            <a:custGeom>
              <a:avLst/>
              <a:gdLst/>
              <a:ahLst/>
              <a:cxnLst/>
              <a:rect l="l" t="t" r="r" b="b"/>
              <a:pathLst>
                <a:path w="17714" h="23151" extrusionOk="0">
                  <a:moveTo>
                    <a:pt x="6505" y="1"/>
                  </a:moveTo>
                  <a:cubicBezTo>
                    <a:pt x="9474" y="7373"/>
                    <a:pt x="13510" y="13544"/>
                    <a:pt x="17713" y="17713"/>
                  </a:cubicBezTo>
                  <a:lnTo>
                    <a:pt x="4237" y="23151"/>
                  </a:lnTo>
                  <a:cubicBezTo>
                    <a:pt x="4371" y="17213"/>
                    <a:pt x="2970" y="9974"/>
                    <a:pt x="1" y="2603"/>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7" name="Google Shape;1107;p40"/>
            <p:cNvSpPr/>
            <p:nvPr/>
          </p:nvSpPr>
          <p:spPr>
            <a:xfrm>
              <a:off x="2552320" y="2633459"/>
              <a:ext cx="677410" cy="677391"/>
            </a:xfrm>
            <a:custGeom>
              <a:avLst/>
              <a:gdLst/>
              <a:ahLst/>
              <a:cxnLst/>
              <a:rect l="l" t="t" r="r" b="b"/>
              <a:pathLst>
                <a:path w="35894" h="35893" extrusionOk="0">
                  <a:moveTo>
                    <a:pt x="35893" y="17947"/>
                  </a:moveTo>
                  <a:cubicBezTo>
                    <a:pt x="35893" y="27854"/>
                    <a:pt x="27887" y="35893"/>
                    <a:pt x="17947" y="35893"/>
                  </a:cubicBezTo>
                  <a:cubicBezTo>
                    <a:pt x="8040" y="35893"/>
                    <a:pt x="1" y="27854"/>
                    <a:pt x="1" y="17947"/>
                  </a:cubicBezTo>
                  <a:cubicBezTo>
                    <a:pt x="1" y="8040"/>
                    <a:pt x="8040" y="0"/>
                    <a:pt x="17947" y="0"/>
                  </a:cubicBezTo>
                  <a:cubicBezTo>
                    <a:pt x="27887" y="0"/>
                    <a:pt x="35893" y="8040"/>
                    <a:pt x="35893" y="17947"/>
                  </a:cubicBezTo>
                  <a:close/>
                </a:path>
              </a:pathLst>
            </a:custGeom>
            <a:solidFill>
              <a:schemeClr val="accent5"/>
            </a:solidFill>
            <a:ln>
              <a:noFill/>
            </a:ln>
          </p:spPr>
          <p:txBody>
            <a:bodyPr spcFirstLastPara="1" wrap="square" lIns="121900" tIns="121900" rIns="121900" bIns="121900" anchor="ctr" anchorCtr="0">
              <a:noAutofit/>
            </a:bodyPr>
            <a:lstStyle/>
            <a:p>
              <a:endParaRPr sz="2400"/>
            </a:p>
          </p:txBody>
        </p:sp>
        <p:sp>
          <p:nvSpPr>
            <p:cNvPr id="1108" name="Google Shape;1108;p40"/>
            <p:cNvSpPr/>
            <p:nvPr/>
          </p:nvSpPr>
          <p:spPr>
            <a:xfrm>
              <a:off x="2622822" y="2703961"/>
              <a:ext cx="537017" cy="537017"/>
            </a:xfrm>
            <a:custGeom>
              <a:avLst/>
              <a:gdLst/>
              <a:ahLst/>
              <a:cxnLst/>
              <a:rect l="l" t="t" r="r" b="b"/>
              <a:pathLst>
                <a:path w="28455" h="28455" extrusionOk="0">
                  <a:moveTo>
                    <a:pt x="28455" y="14211"/>
                  </a:moveTo>
                  <a:cubicBezTo>
                    <a:pt x="28455" y="22083"/>
                    <a:pt x="22083" y="28454"/>
                    <a:pt x="14211" y="28454"/>
                  </a:cubicBezTo>
                  <a:cubicBezTo>
                    <a:pt x="6372" y="28454"/>
                    <a:pt x="1" y="22083"/>
                    <a:pt x="1" y="14211"/>
                  </a:cubicBezTo>
                  <a:cubicBezTo>
                    <a:pt x="1" y="6372"/>
                    <a:pt x="6372" y="0"/>
                    <a:pt x="14211" y="0"/>
                  </a:cubicBezTo>
                  <a:cubicBezTo>
                    <a:pt x="22083" y="0"/>
                    <a:pt x="28455" y="6372"/>
                    <a:pt x="28455" y="14211"/>
                  </a:cubicBezTo>
                  <a:close/>
                </a:path>
              </a:pathLst>
            </a:custGeom>
            <a:solidFill>
              <a:schemeClr val="lt1"/>
            </a:solidFill>
            <a:ln>
              <a:noFill/>
            </a:ln>
          </p:spPr>
          <p:txBody>
            <a:bodyPr spcFirstLastPara="1" wrap="square" lIns="121900" tIns="121900" rIns="121900" bIns="121900" anchor="ctr" anchorCtr="0">
              <a:noAutofit/>
            </a:bodyPr>
            <a:lstStyle/>
            <a:p>
              <a:pPr algn="ctr">
                <a:buClr>
                  <a:schemeClr val="dk1"/>
                </a:buClr>
                <a:buSzPts val="1100"/>
              </a:pPr>
              <a:r>
                <a:rPr lang="en" sz="2667" b="1">
                  <a:solidFill>
                    <a:schemeClr val="dk1"/>
                  </a:solidFill>
                  <a:latin typeface="Roboto"/>
                  <a:ea typeface="Roboto"/>
                  <a:cs typeface="Roboto"/>
                  <a:sym typeface="Roboto"/>
                </a:rPr>
                <a:t>2</a:t>
              </a:r>
              <a:endParaRPr sz="2400"/>
            </a:p>
          </p:txBody>
        </p:sp>
      </p:grpSp>
      <p:grpSp>
        <p:nvGrpSpPr>
          <p:cNvPr id="1109" name="Google Shape;1109;p40"/>
          <p:cNvGrpSpPr/>
          <p:nvPr/>
        </p:nvGrpSpPr>
        <p:grpSpPr>
          <a:xfrm>
            <a:off x="3558011" y="2117239"/>
            <a:ext cx="7479931" cy="716061"/>
            <a:chOff x="2668508" y="1587929"/>
            <a:chExt cx="5609948" cy="537046"/>
          </a:xfrm>
        </p:grpSpPr>
        <p:sp>
          <p:nvSpPr>
            <p:cNvPr id="1110" name="Google Shape;1110;p40"/>
            <p:cNvSpPr/>
            <p:nvPr/>
          </p:nvSpPr>
          <p:spPr>
            <a:xfrm>
              <a:off x="2668508" y="1587975"/>
              <a:ext cx="4514100" cy="537000"/>
            </a:xfrm>
            <a:prstGeom prst="rect">
              <a:avLst/>
            </a:prstGeom>
            <a:solidFill>
              <a:schemeClr val="lt2"/>
            </a:solidFill>
            <a:ln>
              <a:noFill/>
            </a:ln>
          </p:spPr>
          <p:txBody>
            <a:bodyPr spcFirstLastPara="1" wrap="square" lIns="121900" tIns="121900" rIns="121900" bIns="121900" anchor="ctr" anchorCtr="0">
              <a:noAutofit/>
            </a:bodyPr>
            <a:lstStyle/>
            <a:p>
              <a:endParaRPr sz="2400"/>
            </a:p>
          </p:txBody>
        </p:sp>
        <p:sp>
          <p:nvSpPr>
            <p:cNvPr id="1111" name="Google Shape;1111;p40"/>
            <p:cNvSpPr/>
            <p:nvPr/>
          </p:nvSpPr>
          <p:spPr>
            <a:xfrm>
              <a:off x="6917390" y="1587929"/>
              <a:ext cx="1361066" cy="536998"/>
            </a:xfrm>
            <a:custGeom>
              <a:avLst/>
              <a:gdLst/>
              <a:ahLst/>
              <a:cxnLst/>
              <a:rect l="l" t="t" r="r" b="b"/>
              <a:pathLst>
                <a:path w="72119" h="28454" extrusionOk="0">
                  <a:moveTo>
                    <a:pt x="61778" y="0"/>
                  </a:moveTo>
                  <a:lnTo>
                    <a:pt x="1" y="0"/>
                  </a:lnTo>
                  <a:lnTo>
                    <a:pt x="1" y="14711"/>
                  </a:lnTo>
                  <a:lnTo>
                    <a:pt x="1" y="28454"/>
                  </a:lnTo>
                  <a:lnTo>
                    <a:pt x="61845" y="28454"/>
                  </a:lnTo>
                  <a:cubicBezTo>
                    <a:pt x="62412" y="28454"/>
                    <a:pt x="62946" y="28154"/>
                    <a:pt x="63312" y="27687"/>
                  </a:cubicBezTo>
                  <a:lnTo>
                    <a:pt x="71685" y="15678"/>
                  </a:lnTo>
                  <a:cubicBezTo>
                    <a:pt x="72119" y="15078"/>
                    <a:pt x="72119" y="14310"/>
                    <a:pt x="71718" y="13677"/>
                  </a:cubicBezTo>
                  <a:lnTo>
                    <a:pt x="63312" y="801"/>
                  </a:lnTo>
                  <a:cubicBezTo>
                    <a:pt x="62946" y="300"/>
                    <a:pt x="62412" y="0"/>
                    <a:pt x="61778" y="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grpSp>
      <p:grpSp>
        <p:nvGrpSpPr>
          <p:cNvPr id="1112" name="Google Shape;1112;p40"/>
          <p:cNvGrpSpPr/>
          <p:nvPr/>
        </p:nvGrpSpPr>
        <p:grpSpPr>
          <a:xfrm>
            <a:off x="3379300" y="5093518"/>
            <a:ext cx="7658640" cy="720183"/>
            <a:chOff x="2534475" y="3820138"/>
            <a:chExt cx="5743980" cy="540137"/>
          </a:xfrm>
        </p:grpSpPr>
        <p:sp>
          <p:nvSpPr>
            <p:cNvPr id="1113" name="Google Shape;1113;p40"/>
            <p:cNvSpPr/>
            <p:nvPr/>
          </p:nvSpPr>
          <p:spPr>
            <a:xfrm>
              <a:off x="2534475" y="3823275"/>
              <a:ext cx="5067600" cy="537000"/>
            </a:xfrm>
            <a:prstGeom prst="rect">
              <a:avLst/>
            </a:prstGeom>
            <a:solidFill>
              <a:schemeClr val="lt2"/>
            </a:solidFill>
            <a:ln>
              <a:noFill/>
            </a:ln>
          </p:spPr>
          <p:txBody>
            <a:bodyPr spcFirstLastPara="1" wrap="square" lIns="121900" tIns="121900" rIns="121900" bIns="121900" anchor="ctr" anchorCtr="0">
              <a:noAutofit/>
            </a:bodyPr>
            <a:lstStyle/>
            <a:p>
              <a:endParaRPr sz="2400"/>
            </a:p>
          </p:txBody>
        </p:sp>
        <p:sp>
          <p:nvSpPr>
            <p:cNvPr id="1114" name="Google Shape;1114;p40"/>
            <p:cNvSpPr/>
            <p:nvPr/>
          </p:nvSpPr>
          <p:spPr>
            <a:xfrm>
              <a:off x="6917390" y="3820138"/>
              <a:ext cx="1361066" cy="536394"/>
            </a:xfrm>
            <a:custGeom>
              <a:avLst/>
              <a:gdLst/>
              <a:ahLst/>
              <a:cxnLst/>
              <a:rect l="l" t="t" r="r" b="b"/>
              <a:pathLst>
                <a:path w="72119" h="28422" extrusionOk="0">
                  <a:moveTo>
                    <a:pt x="61778" y="1"/>
                  </a:moveTo>
                  <a:lnTo>
                    <a:pt x="1" y="1"/>
                  </a:lnTo>
                  <a:lnTo>
                    <a:pt x="1" y="14678"/>
                  </a:lnTo>
                  <a:lnTo>
                    <a:pt x="1" y="28421"/>
                  </a:lnTo>
                  <a:lnTo>
                    <a:pt x="61845" y="28421"/>
                  </a:lnTo>
                  <a:cubicBezTo>
                    <a:pt x="62412" y="28421"/>
                    <a:pt x="62946" y="28154"/>
                    <a:pt x="63312" y="27687"/>
                  </a:cubicBezTo>
                  <a:lnTo>
                    <a:pt x="71685" y="15679"/>
                  </a:lnTo>
                  <a:cubicBezTo>
                    <a:pt x="72119" y="15078"/>
                    <a:pt x="72119" y="14278"/>
                    <a:pt x="71718" y="13677"/>
                  </a:cubicBezTo>
                  <a:lnTo>
                    <a:pt x="63312" y="801"/>
                  </a:lnTo>
                  <a:cubicBezTo>
                    <a:pt x="62946" y="301"/>
                    <a:pt x="62412" y="1"/>
                    <a:pt x="61778" y="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grpSp>
      <p:sp>
        <p:nvSpPr>
          <p:cNvPr id="1115" name="Google Shape;1115;p40"/>
          <p:cNvSpPr txBox="1">
            <a:spLocks noGrp="1"/>
          </p:cNvSpPr>
          <p:nvPr>
            <p:ph type="title"/>
          </p:nvPr>
        </p:nvSpPr>
        <p:spPr>
          <a:xfrm>
            <a:off x="3809984" y="715533"/>
            <a:ext cx="6400815" cy="641600"/>
          </a:xfrm>
          <a:prstGeom prst="rect">
            <a:avLst/>
          </a:prstGeom>
        </p:spPr>
        <p:txBody>
          <a:bodyPr spcFirstLastPara="1" vert="horz" wrap="square" lIns="121900" tIns="121900" rIns="121900" bIns="121900" rtlCol="0" anchor="ctr" anchorCtr="0">
            <a:noAutofit/>
          </a:bodyPr>
          <a:lstStyle/>
          <a:p>
            <a:pPr algn="ctr">
              <a:spcBef>
                <a:spcPts val="0"/>
              </a:spcBef>
              <a:buClr>
                <a:schemeClr val="dk1"/>
              </a:buClr>
              <a:buSzPts val="1100"/>
            </a:pPr>
            <a:r>
              <a:rPr lang="en" sz="3600" b="1" u="sng" dirty="0">
                <a:solidFill>
                  <a:srgbClr val="00FF00"/>
                </a:solidFill>
                <a:latin typeface="Arial" panose="020B0604020202020204" pitchFamily="34" charset="0"/>
                <a:cs typeface="Arial" panose="020B0604020202020204" pitchFamily="34" charset="0"/>
              </a:rPr>
              <a:t>STAGES OF PROJECT</a:t>
            </a:r>
            <a:endParaRPr sz="3600" b="1" u="sng" dirty="0">
              <a:solidFill>
                <a:srgbClr val="00FF00"/>
              </a:solidFill>
              <a:latin typeface="Arial" panose="020B0604020202020204" pitchFamily="34" charset="0"/>
              <a:cs typeface="Arial" panose="020B0604020202020204" pitchFamily="34" charset="0"/>
            </a:endParaRPr>
          </a:p>
        </p:txBody>
      </p:sp>
      <p:sp>
        <p:nvSpPr>
          <p:cNvPr id="1116" name="Google Shape;1116;p40"/>
          <p:cNvSpPr/>
          <p:nvPr/>
        </p:nvSpPr>
        <p:spPr>
          <a:xfrm>
            <a:off x="1608021" y="3743040"/>
            <a:ext cx="219928" cy="440685"/>
          </a:xfrm>
          <a:custGeom>
            <a:avLst/>
            <a:gdLst/>
            <a:ahLst/>
            <a:cxnLst/>
            <a:rect l="l" t="t" r="r" b="b"/>
            <a:pathLst>
              <a:path w="8740" h="17513" extrusionOk="0">
                <a:moveTo>
                  <a:pt x="0" y="0"/>
                </a:moveTo>
                <a:lnTo>
                  <a:pt x="0" y="17513"/>
                </a:lnTo>
                <a:lnTo>
                  <a:pt x="8740" y="8740"/>
                </a:lnTo>
                <a:close/>
              </a:path>
            </a:pathLst>
          </a:custGeom>
          <a:solidFill>
            <a:srgbClr val="0B9FC2"/>
          </a:solidFill>
          <a:ln>
            <a:noFill/>
          </a:ln>
        </p:spPr>
        <p:txBody>
          <a:bodyPr spcFirstLastPara="1" wrap="square" lIns="121900" tIns="121900" rIns="121900" bIns="121900" anchor="ctr" anchorCtr="0">
            <a:noAutofit/>
          </a:bodyPr>
          <a:lstStyle/>
          <a:p>
            <a:endParaRPr sz="2400"/>
          </a:p>
        </p:txBody>
      </p:sp>
      <p:sp>
        <p:nvSpPr>
          <p:cNvPr id="1117" name="Google Shape;1117;p40"/>
          <p:cNvSpPr/>
          <p:nvPr/>
        </p:nvSpPr>
        <p:spPr>
          <a:xfrm>
            <a:off x="1605506" y="3962933"/>
            <a:ext cx="25" cy="25"/>
          </a:xfrm>
          <a:custGeom>
            <a:avLst/>
            <a:gdLst/>
            <a:ahLst/>
            <a:cxnLst/>
            <a:rect l="l" t="t" r="r" b="b"/>
            <a:pathLst>
              <a:path w="1" h="1" extrusionOk="0">
                <a:moveTo>
                  <a:pt x="0" y="1"/>
                </a:moveTo>
                <a:close/>
              </a:path>
            </a:pathLst>
          </a:custGeom>
          <a:solidFill>
            <a:srgbClr val="0B9FC2"/>
          </a:solidFill>
          <a:ln w="10850" cap="flat" cmpd="sng">
            <a:solidFill>
              <a:srgbClr val="CDD6DA"/>
            </a:solidFill>
            <a:prstDash val="solid"/>
            <a:miter lim="33357"/>
            <a:headEnd type="none" w="sm" len="sm"/>
            <a:tailEnd type="none" w="sm" len="sm"/>
          </a:ln>
        </p:spPr>
        <p:txBody>
          <a:bodyPr spcFirstLastPara="1" wrap="square" lIns="121900" tIns="121900" rIns="121900" bIns="121900" anchor="ctr" anchorCtr="0">
            <a:noAutofit/>
          </a:bodyPr>
          <a:lstStyle/>
          <a:p>
            <a:endParaRPr sz="2400"/>
          </a:p>
        </p:txBody>
      </p:sp>
      <p:sp>
        <p:nvSpPr>
          <p:cNvPr id="1124" name="Google Shape;1124;p40"/>
          <p:cNvSpPr/>
          <p:nvPr/>
        </p:nvSpPr>
        <p:spPr>
          <a:xfrm>
            <a:off x="4876800" y="2117233"/>
            <a:ext cx="5088467" cy="705600"/>
          </a:xfrm>
          <a:prstGeom prst="rect">
            <a:avLst/>
          </a:prstGeom>
          <a:solidFill>
            <a:srgbClr val="EEEEEE"/>
          </a:solidFill>
          <a:ln>
            <a:noFill/>
          </a:ln>
        </p:spPr>
        <p:txBody>
          <a:bodyPr spcFirstLastPara="1" wrap="square" lIns="182867" tIns="121900" rIns="182867" bIns="121900" anchor="ctr" anchorCtr="0">
            <a:noAutofit/>
          </a:bodyPr>
          <a:lstStyle/>
          <a:p>
            <a:r>
              <a:rPr lang="en-US" sz="2000" b="1" dirty="0">
                <a:solidFill>
                  <a:srgbClr val="7030A0"/>
                </a:solidFill>
                <a:latin typeface="Arial" panose="020B0604020202020204" pitchFamily="34" charset="0"/>
                <a:ea typeface="Roboto"/>
                <a:cs typeface="Arial" panose="020B0604020202020204" pitchFamily="34" charset="0"/>
                <a:sym typeface="Roboto"/>
              </a:rPr>
              <a:t>IDEAS/THOUGHTS BEHIND PROJECT</a:t>
            </a:r>
            <a:endParaRPr sz="2000" b="1" dirty="0">
              <a:solidFill>
                <a:srgbClr val="7030A0"/>
              </a:solidFill>
              <a:latin typeface="Arial" panose="020B0604020202020204" pitchFamily="34" charset="0"/>
              <a:ea typeface="Roboto"/>
              <a:cs typeface="Arial" panose="020B0604020202020204" pitchFamily="34" charset="0"/>
              <a:sym typeface="Roboto"/>
            </a:endParaRPr>
          </a:p>
        </p:txBody>
      </p:sp>
      <p:sp>
        <p:nvSpPr>
          <p:cNvPr id="1125" name="Google Shape;1125;p40"/>
          <p:cNvSpPr/>
          <p:nvPr/>
        </p:nvSpPr>
        <p:spPr>
          <a:xfrm>
            <a:off x="4981633" y="3615367"/>
            <a:ext cx="4171200" cy="705600"/>
          </a:xfrm>
          <a:prstGeom prst="rect">
            <a:avLst/>
          </a:prstGeom>
          <a:solidFill>
            <a:srgbClr val="EEEEEE"/>
          </a:solidFill>
          <a:ln>
            <a:noFill/>
          </a:ln>
        </p:spPr>
        <p:txBody>
          <a:bodyPr spcFirstLastPara="1" wrap="square" lIns="182867" tIns="121900" rIns="182867" bIns="121900" anchor="ctr" anchorCtr="0">
            <a:noAutofit/>
          </a:bodyPr>
          <a:lstStyle/>
          <a:p>
            <a:r>
              <a:rPr lang="en-US" sz="2000" b="1" dirty="0">
                <a:solidFill>
                  <a:srgbClr val="7030A0"/>
                </a:solidFill>
                <a:latin typeface="Arial" panose="020B0604020202020204" pitchFamily="34" charset="0"/>
                <a:ea typeface="Roboto"/>
                <a:cs typeface="Arial" panose="020B0604020202020204" pitchFamily="34" charset="0"/>
                <a:sym typeface="Roboto"/>
              </a:rPr>
              <a:t>IMPLEMENTATION OF IDEA</a:t>
            </a:r>
            <a:endParaRPr sz="2000" b="1" dirty="0">
              <a:solidFill>
                <a:srgbClr val="7030A0"/>
              </a:solidFill>
              <a:latin typeface="Arial" panose="020B0604020202020204" pitchFamily="34" charset="0"/>
              <a:ea typeface="Roboto"/>
              <a:cs typeface="Arial" panose="020B0604020202020204" pitchFamily="34" charset="0"/>
              <a:sym typeface="Roboto"/>
            </a:endParaRPr>
          </a:p>
        </p:txBody>
      </p:sp>
      <p:sp>
        <p:nvSpPr>
          <p:cNvPr id="1126" name="Google Shape;1126;p40"/>
          <p:cNvSpPr/>
          <p:nvPr/>
        </p:nvSpPr>
        <p:spPr>
          <a:xfrm>
            <a:off x="4981633" y="5102975"/>
            <a:ext cx="5716978" cy="705600"/>
          </a:xfrm>
          <a:prstGeom prst="rect">
            <a:avLst/>
          </a:prstGeom>
          <a:solidFill>
            <a:srgbClr val="EEEEEE"/>
          </a:solidFill>
          <a:ln>
            <a:noFill/>
          </a:ln>
        </p:spPr>
        <p:txBody>
          <a:bodyPr spcFirstLastPara="1" wrap="square" lIns="182867" tIns="121900" rIns="182867" bIns="121900" anchor="ctr" anchorCtr="0">
            <a:noAutofit/>
          </a:bodyPr>
          <a:lstStyle/>
          <a:p>
            <a:r>
              <a:rPr lang="en-US" sz="2000" b="1" dirty="0">
                <a:solidFill>
                  <a:srgbClr val="7030A0"/>
                </a:solidFill>
                <a:latin typeface="Arial" panose="020B0604020202020204" pitchFamily="34" charset="0"/>
                <a:ea typeface="Roboto"/>
                <a:cs typeface="Arial" panose="020B0604020202020204" pitchFamily="34" charset="0"/>
                <a:sym typeface="Roboto"/>
              </a:rPr>
              <a:t>PRESENTATION, OPTIMISATION PHASE</a:t>
            </a:r>
            <a:endParaRPr sz="2000" b="1" dirty="0">
              <a:solidFill>
                <a:srgbClr val="7030A0"/>
              </a:solidFill>
              <a:latin typeface="Arial" panose="020B0604020202020204" pitchFamily="34" charset="0"/>
              <a:ea typeface="Roboto"/>
              <a:cs typeface="Arial" panose="020B0604020202020204" pitchFamily="34" charset="0"/>
              <a:sym typeface="Roboto"/>
            </a:endParaRPr>
          </a:p>
        </p:txBody>
      </p:sp>
      <p:grpSp>
        <p:nvGrpSpPr>
          <p:cNvPr id="1140" name="Google Shape;1140;p40"/>
          <p:cNvGrpSpPr/>
          <p:nvPr/>
        </p:nvGrpSpPr>
        <p:grpSpPr>
          <a:xfrm>
            <a:off x="1607950" y="3962827"/>
            <a:ext cx="2602261" cy="2115192"/>
            <a:chOff x="1399675" y="2972120"/>
            <a:chExt cx="1951696" cy="1586394"/>
          </a:xfrm>
        </p:grpSpPr>
        <p:sp>
          <p:nvSpPr>
            <p:cNvPr id="1141" name="Google Shape;1141;p40"/>
            <p:cNvSpPr/>
            <p:nvPr/>
          </p:nvSpPr>
          <p:spPr>
            <a:xfrm>
              <a:off x="1713785" y="3505304"/>
              <a:ext cx="449505" cy="447618"/>
            </a:xfrm>
            <a:custGeom>
              <a:avLst/>
              <a:gdLst/>
              <a:ahLst/>
              <a:cxnLst/>
              <a:rect l="l" t="t" r="r" b="b"/>
              <a:pathLst>
                <a:path w="23818" h="23718" extrusionOk="0">
                  <a:moveTo>
                    <a:pt x="22817" y="23717"/>
                  </a:moveTo>
                  <a:lnTo>
                    <a:pt x="1" y="1001"/>
                  </a:lnTo>
                  <a:lnTo>
                    <a:pt x="1001" y="0"/>
                  </a:lnTo>
                  <a:lnTo>
                    <a:pt x="23818" y="22716"/>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42" name="Google Shape;1142;p40"/>
            <p:cNvSpPr/>
            <p:nvPr/>
          </p:nvSpPr>
          <p:spPr>
            <a:xfrm>
              <a:off x="1399675" y="2972120"/>
              <a:ext cx="542679" cy="661028"/>
            </a:xfrm>
            <a:custGeom>
              <a:avLst/>
              <a:gdLst/>
              <a:ahLst/>
              <a:cxnLst/>
              <a:rect l="l" t="t" r="r" b="b"/>
              <a:pathLst>
                <a:path w="28755" h="35026" extrusionOk="0">
                  <a:moveTo>
                    <a:pt x="0" y="8774"/>
                  </a:moveTo>
                  <a:lnTo>
                    <a:pt x="0" y="35026"/>
                  </a:lnTo>
                  <a:cubicBezTo>
                    <a:pt x="11909" y="35026"/>
                    <a:pt x="22416" y="29088"/>
                    <a:pt x="28754" y="20015"/>
                  </a:cubicBezTo>
                  <a:lnTo>
                    <a:pt x="8740" y="1"/>
                  </a:ln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43" name="Google Shape;1143;p40"/>
            <p:cNvSpPr/>
            <p:nvPr/>
          </p:nvSpPr>
          <p:spPr>
            <a:xfrm>
              <a:off x="1995226" y="3617984"/>
              <a:ext cx="940549" cy="940530"/>
            </a:xfrm>
            <a:custGeom>
              <a:avLst/>
              <a:gdLst/>
              <a:ahLst/>
              <a:cxnLst/>
              <a:rect l="l" t="t" r="r" b="b"/>
              <a:pathLst>
                <a:path w="49837" h="49836" extrusionOk="0">
                  <a:moveTo>
                    <a:pt x="49836" y="24918"/>
                  </a:moveTo>
                  <a:cubicBezTo>
                    <a:pt x="49836" y="38661"/>
                    <a:pt x="38662" y="49836"/>
                    <a:pt x="24919" y="49836"/>
                  </a:cubicBezTo>
                  <a:cubicBezTo>
                    <a:pt x="11142" y="49836"/>
                    <a:pt x="1" y="38661"/>
                    <a:pt x="1" y="24918"/>
                  </a:cubicBezTo>
                  <a:cubicBezTo>
                    <a:pt x="1" y="11175"/>
                    <a:pt x="11142" y="0"/>
                    <a:pt x="24919" y="0"/>
                  </a:cubicBezTo>
                  <a:cubicBezTo>
                    <a:pt x="38662" y="0"/>
                    <a:pt x="49836" y="11175"/>
                    <a:pt x="49836" y="24918"/>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44" name="Google Shape;1144;p40"/>
            <p:cNvSpPr/>
            <p:nvPr/>
          </p:nvSpPr>
          <p:spPr>
            <a:xfrm>
              <a:off x="2041818" y="3664558"/>
              <a:ext cx="847356" cy="847375"/>
            </a:xfrm>
            <a:custGeom>
              <a:avLst/>
              <a:gdLst/>
              <a:ahLst/>
              <a:cxnLst/>
              <a:rect l="l" t="t" r="r" b="b"/>
              <a:pathLst>
                <a:path w="44899" h="44900" extrusionOk="0">
                  <a:moveTo>
                    <a:pt x="44899" y="22450"/>
                  </a:moveTo>
                  <a:cubicBezTo>
                    <a:pt x="44899" y="34859"/>
                    <a:pt x="34858" y="44899"/>
                    <a:pt x="22450" y="44899"/>
                  </a:cubicBezTo>
                  <a:cubicBezTo>
                    <a:pt x="10041" y="44899"/>
                    <a:pt x="0" y="34859"/>
                    <a:pt x="0" y="22450"/>
                  </a:cubicBezTo>
                  <a:cubicBezTo>
                    <a:pt x="0" y="10041"/>
                    <a:pt x="10041" y="1"/>
                    <a:pt x="22450" y="1"/>
                  </a:cubicBezTo>
                  <a:cubicBezTo>
                    <a:pt x="34858" y="1"/>
                    <a:pt x="44899" y="10041"/>
                    <a:pt x="44899" y="2245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45" name="Google Shape;1145;p40"/>
            <p:cNvSpPr/>
            <p:nvPr/>
          </p:nvSpPr>
          <p:spPr>
            <a:xfrm>
              <a:off x="2930836" y="4086333"/>
              <a:ext cx="420536" cy="3171"/>
            </a:xfrm>
            <a:custGeom>
              <a:avLst/>
              <a:gdLst/>
              <a:ahLst/>
              <a:cxnLst/>
              <a:rect l="l" t="t" r="r" b="b"/>
              <a:pathLst>
                <a:path w="22283" h="168" extrusionOk="0">
                  <a:moveTo>
                    <a:pt x="0" y="1"/>
                  </a:moveTo>
                  <a:lnTo>
                    <a:pt x="0" y="168"/>
                  </a:lnTo>
                  <a:lnTo>
                    <a:pt x="22283" y="168"/>
                  </a:lnTo>
                  <a:lnTo>
                    <a:pt x="22283" y="1"/>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1146" name="Google Shape;1146;p40"/>
            <p:cNvSpPr/>
            <p:nvPr/>
          </p:nvSpPr>
          <p:spPr>
            <a:xfrm>
              <a:off x="2405654" y="3512853"/>
              <a:ext cx="334307" cy="436917"/>
            </a:xfrm>
            <a:custGeom>
              <a:avLst/>
              <a:gdLst/>
              <a:ahLst/>
              <a:cxnLst/>
              <a:rect l="l" t="t" r="r" b="b"/>
              <a:pathLst>
                <a:path w="17714" h="23151" extrusionOk="0">
                  <a:moveTo>
                    <a:pt x="11209" y="1"/>
                  </a:moveTo>
                  <a:cubicBezTo>
                    <a:pt x="8240" y="7372"/>
                    <a:pt x="4204" y="13544"/>
                    <a:pt x="1" y="17713"/>
                  </a:cubicBezTo>
                  <a:lnTo>
                    <a:pt x="13477" y="23150"/>
                  </a:lnTo>
                  <a:cubicBezTo>
                    <a:pt x="13344" y="17213"/>
                    <a:pt x="14745" y="9974"/>
                    <a:pt x="17713" y="2602"/>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47" name="Google Shape;1147;p40"/>
            <p:cNvSpPr/>
            <p:nvPr/>
          </p:nvSpPr>
          <p:spPr>
            <a:xfrm>
              <a:off x="2126795" y="3749534"/>
              <a:ext cx="677391" cy="677410"/>
            </a:xfrm>
            <a:custGeom>
              <a:avLst/>
              <a:gdLst/>
              <a:ahLst/>
              <a:cxnLst/>
              <a:rect l="l" t="t" r="r" b="b"/>
              <a:pathLst>
                <a:path w="35893" h="35894" extrusionOk="0">
                  <a:moveTo>
                    <a:pt x="35893" y="17947"/>
                  </a:moveTo>
                  <a:cubicBezTo>
                    <a:pt x="35893" y="27854"/>
                    <a:pt x="27854" y="35893"/>
                    <a:pt x="17947" y="35893"/>
                  </a:cubicBezTo>
                  <a:cubicBezTo>
                    <a:pt x="8040" y="35893"/>
                    <a:pt x="0" y="27854"/>
                    <a:pt x="0" y="17947"/>
                  </a:cubicBezTo>
                  <a:cubicBezTo>
                    <a:pt x="0" y="8040"/>
                    <a:pt x="8040" y="1"/>
                    <a:pt x="17947" y="1"/>
                  </a:cubicBezTo>
                  <a:cubicBezTo>
                    <a:pt x="27854" y="1"/>
                    <a:pt x="35893" y="8040"/>
                    <a:pt x="35893" y="17947"/>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sp>
          <p:nvSpPr>
            <p:cNvPr id="1148" name="Google Shape;1148;p40"/>
            <p:cNvSpPr/>
            <p:nvPr/>
          </p:nvSpPr>
          <p:spPr>
            <a:xfrm>
              <a:off x="2196675" y="3819414"/>
              <a:ext cx="536998" cy="537017"/>
            </a:xfrm>
            <a:custGeom>
              <a:avLst/>
              <a:gdLst/>
              <a:ahLst/>
              <a:cxnLst/>
              <a:rect l="l" t="t" r="r" b="b"/>
              <a:pathLst>
                <a:path w="28454" h="28455" extrusionOk="0">
                  <a:moveTo>
                    <a:pt x="28454" y="14244"/>
                  </a:moveTo>
                  <a:cubicBezTo>
                    <a:pt x="28454" y="22116"/>
                    <a:pt x="22083" y="28454"/>
                    <a:pt x="14244" y="28454"/>
                  </a:cubicBezTo>
                  <a:cubicBezTo>
                    <a:pt x="6371" y="28454"/>
                    <a:pt x="0" y="22116"/>
                    <a:pt x="0" y="14244"/>
                  </a:cubicBezTo>
                  <a:cubicBezTo>
                    <a:pt x="0" y="6372"/>
                    <a:pt x="6371" y="0"/>
                    <a:pt x="14244" y="0"/>
                  </a:cubicBezTo>
                  <a:cubicBezTo>
                    <a:pt x="22083" y="0"/>
                    <a:pt x="28454" y="6372"/>
                    <a:pt x="28454" y="14244"/>
                  </a:cubicBezTo>
                  <a:close/>
                </a:path>
              </a:pathLst>
            </a:custGeom>
            <a:solidFill>
              <a:schemeClr val="lt1"/>
            </a:solidFill>
            <a:ln>
              <a:noFill/>
            </a:ln>
          </p:spPr>
          <p:txBody>
            <a:bodyPr spcFirstLastPara="1" wrap="square" lIns="121900" tIns="121900" rIns="121900" bIns="121900" anchor="ctr" anchorCtr="0">
              <a:noAutofit/>
            </a:bodyPr>
            <a:lstStyle/>
            <a:p>
              <a:pPr algn="ctr">
                <a:buClr>
                  <a:schemeClr val="dk1"/>
                </a:buClr>
                <a:buSzPts val="1100"/>
              </a:pPr>
              <a:r>
                <a:rPr lang="en" sz="2667" b="1">
                  <a:solidFill>
                    <a:schemeClr val="dk1"/>
                  </a:solidFill>
                  <a:latin typeface="Roboto"/>
                  <a:ea typeface="Roboto"/>
                  <a:cs typeface="Roboto"/>
                  <a:sym typeface="Roboto"/>
                </a:rPr>
                <a:t>3</a:t>
              </a:r>
              <a:endParaRPr sz="2400"/>
            </a:p>
          </p:txBody>
        </p:sp>
        <p:sp>
          <p:nvSpPr>
            <p:cNvPr id="1149" name="Google Shape;1149;p40"/>
            <p:cNvSpPr/>
            <p:nvPr/>
          </p:nvSpPr>
          <p:spPr>
            <a:xfrm>
              <a:off x="1670344" y="3448012"/>
              <a:ext cx="150489" cy="149848"/>
            </a:xfrm>
            <a:custGeom>
              <a:avLst/>
              <a:gdLst/>
              <a:ahLst/>
              <a:cxnLst/>
              <a:rect l="l" t="t" r="r" b="b"/>
              <a:pathLst>
                <a:path w="7974" h="7940" extrusionOk="0">
                  <a:moveTo>
                    <a:pt x="6539" y="1402"/>
                  </a:moveTo>
                  <a:cubicBezTo>
                    <a:pt x="5138" y="1"/>
                    <a:pt x="2836" y="1"/>
                    <a:pt x="1435" y="1402"/>
                  </a:cubicBezTo>
                  <a:cubicBezTo>
                    <a:pt x="1" y="2836"/>
                    <a:pt x="1" y="5104"/>
                    <a:pt x="1435" y="6539"/>
                  </a:cubicBezTo>
                  <a:cubicBezTo>
                    <a:pt x="2836" y="7940"/>
                    <a:pt x="5138" y="7940"/>
                    <a:pt x="6539" y="6539"/>
                  </a:cubicBezTo>
                  <a:cubicBezTo>
                    <a:pt x="7973" y="5104"/>
                    <a:pt x="7973" y="2836"/>
                    <a:pt x="6539" y="1402"/>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50" name="Google Shape;1150;p40"/>
            <p:cNvSpPr/>
            <p:nvPr/>
          </p:nvSpPr>
          <p:spPr>
            <a:xfrm>
              <a:off x="1650208" y="3442973"/>
              <a:ext cx="148583" cy="149225"/>
            </a:xfrm>
            <a:custGeom>
              <a:avLst/>
              <a:gdLst/>
              <a:ahLst/>
              <a:cxnLst/>
              <a:rect l="l" t="t" r="r" b="b"/>
              <a:pathLst>
                <a:path w="7873" h="7907" extrusionOk="0">
                  <a:moveTo>
                    <a:pt x="6472" y="1402"/>
                  </a:moveTo>
                  <a:cubicBezTo>
                    <a:pt x="5071" y="1"/>
                    <a:pt x="2803" y="1"/>
                    <a:pt x="1402" y="1402"/>
                  </a:cubicBezTo>
                  <a:cubicBezTo>
                    <a:pt x="1" y="2803"/>
                    <a:pt x="1" y="5105"/>
                    <a:pt x="1402" y="6506"/>
                  </a:cubicBezTo>
                  <a:cubicBezTo>
                    <a:pt x="2803" y="7907"/>
                    <a:pt x="5071" y="7907"/>
                    <a:pt x="6472" y="6506"/>
                  </a:cubicBezTo>
                  <a:cubicBezTo>
                    <a:pt x="7873" y="5105"/>
                    <a:pt x="7873" y="2803"/>
                    <a:pt x="6472" y="1402"/>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51" name="Google Shape;1151;p40"/>
            <p:cNvSpPr/>
            <p:nvPr/>
          </p:nvSpPr>
          <p:spPr>
            <a:xfrm>
              <a:off x="1688611" y="3481376"/>
              <a:ext cx="71791" cy="72414"/>
            </a:xfrm>
            <a:custGeom>
              <a:avLst/>
              <a:gdLst/>
              <a:ahLst/>
              <a:cxnLst/>
              <a:rect l="l" t="t" r="r" b="b"/>
              <a:pathLst>
                <a:path w="3804" h="3837" extrusionOk="0">
                  <a:moveTo>
                    <a:pt x="3803" y="1902"/>
                  </a:moveTo>
                  <a:cubicBezTo>
                    <a:pt x="3803" y="2969"/>
                    <a:pt x="2969" y="3837"/>
                    <a:pt x="1902" y="3837"/>
                  </a:cubicBezTo>
                  <a:cubicBezTo>
                    <a:pt x="868" y="3837"/>
                    <a:pt x="0" y="2969"/>
                    <a:pt x="0" y="1902"/>
                  </a:cubicBezTo>
                  <a:cubicBezTo>
                    <a:pt x="0" y="868"/>
                    <a:pt x="868" y="1"/>
                    <a:pt x="1902" y="1"/>
                  </a:cubicBezTo>
                  <a:cubicBezTo>
                    <a:pt x="2969" y="1"/>
                    <a:pt x="3803" y="868"/>
                    <a:pt x="3803" y="1902"/>
                  </a:cubicBezTo>
                  <a:close/>
                </a:path>
              </a:pathLst>
            </a:custGeom>
            <a:solidFill>
              <a:schemeClr val="accent3"/>
            </a:solidFill>
            <a:ln>
              <a:noFill/>
            </a:ln>
          </p:spPr>
          <p:txBody>
            <a:bodyPr spcFirstLastPara="1" wrap="square" lIns="121900" tIns="121900" rIns="121900" bIns="121900" anchor="ctr" anchorCtr="0">
              <a:noAutofit/>
            </a:bodyPr>
            <a:lstStyle/>
            <a:p>
              <a:endParaRPr sz="2400"/>
            </a:p>
          </p:txBody>
        </p:sp>
      </p:grpSp>
      <p:grpSp>
        <p:nvGrpSpPr>
          <p:cNvPr id="1152" name="Google Shape;1152;p40"/>
          <p:cNvGrpSpPr/>
          <p:nvPr/>
        </p:nvGrpSpPr>
        <p:grpSpPr>
          <a:xfrm>
            <a:off x="1607950" y="1848583"/>
            <a:ext cx="2602241" cy="2114303"/>
            <a:chOff x="1399675" y="1386437"/>
            <a:chExt cx="1951681" cy="1585727"/>
          </a:xfrm>
        </p:grpSpPr>
        <p:sp>
          <p:nvSpPr>
            <p:cNvPr id="1153" name="Google Shape;1153;p40"/>
            <p:cNvSpPr/>
            <p:nvPr/>
          </p:nvSpPr>
          <p:spPr>
            <a:xfrm>
              <a:off x="2930836" y="1833671"/>
              <a:ext cx="420521" cy="3170"/>
            </a:xfrm>
            <a:custGeom>
              <a:avLst/>
              <a:gdLst/>
              <a:ahLst/>
              <a:cxnLst/>
              <a:rect l="l" t="t" r="r" b="b"/>
              <a:pathLst>
                <a:path w="22283" h="168" extrusionOk="0">
                  <a:moveTo>
                    <a:pt x="0" y="0"/>
                  </a:moveTo>
                  <a:lnTo>
                    <a:pt x="0" y="167"/>
                  </a:lnTo>
                  <a:lnTo>
                    <a:pt x="22283" y="167"/>
                  </a:lnTo>
                  <a:lnTo>
                    <a:pt x="22283" y="0"/>
                  </a:lnTo>
                  <a:close/>
                </a:path>
              </a:pathLst>
            </a:custGeom>
            <a:solidFill>
              <a:schemeClr val="dk2"/>
            </a:solidFill>
            <a:ln w="19050" cap="flat" cmpd="sng">
              <a:solidFill>
                <a:schemeClr val="dk2"/>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grpSp>
          <p:nvGrpSpPr>
            <p:cNvPr id="1154" name="Google Shape;1154;p40"/>
            <p:cNvGrpSpPr/>
            <p:nvPr/>
          </p:nvGrpSpPr>
          <p:grpSpPr>
            <a:xfrm>
              <a:off x="1399675" y="1386437"/>
              <a:ext cx="1536065" cy="1585727"/>
              <a:chOff x="1480172" y="1427015"/>
              <a:chExt cx="1496848" cy="1545241"/>
            </a:xfrm>
          </p:grpSpPr>
          <p:sp>
            <p:nvSpPr>
              <p:cNvPr id="1155" name="Google Shape;1155;p40"/>
              <p:cNvSpPr/>
              <p:nvPr/>
            </p:nvSpPr>
            <p:spPr>
              <a:xfrm>
                <a:off x="1480172" y="2328128"/>
                <a:ext cx="528804" cy="644128"/>
              </a:xfrm>
              <a:custGeom>
                <a:avLst/>
                <a:gdLst/>
                <a:ahLst/>
                <a:cxnLst/>
                <a:rect l="l" t="t" r="r" b="b"/>
                <a:pathLst>
                  <a:path w="28755" h="35026" extrusionOk="0">
                    <a:moveTo>
                      <a:pt x="28754" y="15045"/>
                    </a:moveTo>
                    <a:cubicBezTo>
                      <a:pt x="22416" y="5938"/>
                      <a:pt x="11909" y="1"/>
                      <a:pt x="0" y="1"/>
                    </a:cubicBezTo>
                    <a:lnTo>
                      <a:pt x="0" y="26286"/>
                    </a:lnTo>
                    <a:lnTo>
                      <a:pt x="8740" y="35026"/>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56" name="Google Shape;1156;p40"/>
              <p:cNvSpPr/>
              <p:nvPr/>
            </p:nvSpPr>
            <p:spPr>
              <a:xfrm>
                <a:off x="2060517" y="1427015"/>
                <a:ext cx="916502" cy="915896"/>
              </a:xfrm>
              <a:custGeom>
                <a:avLst/>
                <a:gdLst/>
                <a:ahLst/>
                <a:cxnLst/>
                <a:rect l="l" t="t" r="r" b="b"/>
                <a:pathLst>
                  <a:path w="49837" h="49804" extrusionOk="0">
                    <a:moveTo>
                      <a:pt x="49836" y="24885"/>
                    </a:moveTo>
                    <a:cubicBezTo>
                      <a:pt x="49836" y="38662"/>
                      <a:pt x="38662" y="49803"/>
                      <a:pt x="24919" y="49803"/>
                    </a:cubicBezTo>
                    <a:cubicBezTo>
                      <a:pt x="11142" y="49803"/>
                      <a:pt x="1" y="38662"/>
                      <a:pt x="1" y="24885"/>
                    </a:cubicBezTo>
                    <a:cubicBezTo>
                      <a:pt x="1" y="11142"/>
                      <a:pt x="11142" y="1"/>
                      <a:pt x="24919" y="1"/>
                    </a:cubicBezTo>
                    <a:cubicBezTo>
                      <a:pt x="38662" y="1"/>
                      <a:pt x="49836" y="11142"/>
                      <a:pt x="49836" y="24885"/>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57" name="Google Shape;1157;p40"/>
              <p:cNvSpPr/>
              <p:nvPr/>
            </p:nvSpPr>
            <p:spPr>
              <a:xfrm>
                <a:off x="1743930" y="2379655"/>
                <a:ext cx="146642" cy="146623"/>
              </a:xfrm>
              <a:custGeom>
                <a:avLst/>
                <a:gdLst/>
                <a:ahLst/>
                <a:cxnLst/>
                <a:rect l="l" t="t" r="r" b="b"/>
                <a:pathLst>
                  <a:path w="7974" h="7973" extrusionOk="0">
                    <a:moveTo>
                      <a:pt x="6539" y="1435"/>
                    </a:moveTo>
                    <a:cubicBezTo>
                      <a:pt x="5138" y="1"/>
                      <a:pt x="2836" y="1"/>
                      <a:pt x="1435" y="1435"/>
                    </a:cubicBezTo>
                    <a:cubicBezTo>
                      <a:pt x="1" y="2836"/>
                      <a:pt x="1" y="5138"/>
                      <a:pt x="1435" y="6539"/>
                    </a:cubicBezTo>
                    <a:cubicBezTo>
                      <a:pt x="2836" y="7973"/>
                      <a:pt x="5138" y="7973"/>
                      <a:pt x="6539" y="6539"/>
                    </a:cubicBezTo>
                    <a:cubicBezTo>
                      <a:pt x="7973" y="5138"/>
                      <a:pt x="7973" y="2836"/>
                      <a:pt x="6539" y="1435"/>
                    </a:cubicBezTo>
                    <a:close/>
                  </a:path>
                </a:pathLst>
              </a:custGeom>
              <a:solidFill>
                <a:schemeClr val="dk2"/>
              </a:solidFill>
              <a:ln>
                <a:noFill/>
              </a:ln>
            </p:spPr>
            <p:txBody>
              <a:bodyPr spcFirstLastPara="1" wrap="square" lIns="121900" tIns="121900" rIns="121900" bIns="121900" anchor="ctr" anchorCtr="0">
                <a:noAutofit/>
              </a:bodyPr>
              <a:lstStyle/>
              <a:p>
                <a:endParaRPr sz="2400"/>
              </a:p>
            </p:txBody>
          </p:sp>
          <p:sp>
            <p:nvSpPr>
              <p:cNvPr id="1158" name="Google Shape;1158;p40"/>
              <p:cNvSpPr/>
              <p:nvPr/>
            </p:nvSpPr>
            <p:spPr>
              <a:xfrm>
                <a:off x="1786262" y="2022038"/>
                <a:ext cx="438013" cy="436781"/>
              </a:xfrm>
              <a:custGeom>
                <a:avLst/>
                <a:gdLst/>
                <a:ahLst/>
                <a:cxnLst/>
                <a:rect l="l" t="t" r="r" b="b"/>
                <a:pathLst>
                  <a:path w="23818" h="23751" extrusionOk="0">
                    <a:moveTo>
                      <a:pt x="22817" y="0"/>
                    </a:moveTo>
                    <a:lnTo>
                      <a:pt x="1" y="22717"/>
                    </a:lnTo>
                    <a:lnTo>
                      <a:pt x="1001" y="23751"/>
                    </a:lnTo>
                    <a:lnTo>
                      <a:pt x="23818" y="1001"/>
                    </a:ln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59" name="Google Shape;1159;p40"/>
              <p:cNvSpPr/>
              <p:nvPr/>
            </p:nvSpPr>
            <p:spPr>
              <a:xfrm>
                <a:off x="1724308" y="2375370"/>
                <a:ext cx="144784" cy="144784"/>
              </a:xfrm>
              <a:custGeom>
                <a:avLst/>
                <a:gdLst/>
                <a:ahLst/>
                <a:cxnLst/>
                <a:rect l="l" t="t" r="r" b="b"/>
                <a:pathLst>
                  <a:path w="7873" h="7873" extrusionOk="0">
                    <a:moveTo>
                      <a:pt x="6472" y="1401"/>
                    </a:moveTo>
                    <a:cubicBezTo>
                      <a:pt x="5071" y="0"/>
                      <a:pt x="2803" y="0"/>
                      <a:pt x="1402" y="1401"/>
                    </a:cubicBezTo>
                    <a:cubicBezTo>
                      <a:pt x="1" y="2802"/>
                      <a:pt x="1" y="5070"/>
                      <a:pt x="1402" y="6471"/>
                    </a:cubicBezTo>
                    <a:cubicBezTo>
                      <a:pt x="2803" y="7872"/>
                      <a:pt x="5071" y="7872"/>
                      <a:pt x="6472" y="6471"/>
                    </a:cubicBezTo>
                    <a:cubicBezTo>
                      <a:pt x="7873" y="5070"/>
                      <a:pt x="7873" y="2802"/>
                      <a:pt x="6472" y="1401"/>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60" name="Google Shape;1160;p40"/>
              <p:cNvSpPr/>
              <p:nvPr/>
            </p:nvSpPr>
            <p:spPr>
              <a:xfrm>
                <a:off x="1761731" y="2412774"/>
                <a:ext cx="69956" cy="69956"/>
              </a:xfrm>
              <a:custGeom>
                <a:avLst/>
                <a:gdLst/>
                <a:ahLst/>
                <a:cxnLst/>
                <a:rect l="l" t="t" r="r" b="b"/>
                <a:pathLst>
                  <a:path w="3804" h="3804" extrusionOk="0">
                    <a:moveTo>
                      <a:pt x="3803" y="1902"/>
                    </a:moveTo>
                    <a:cubicBezTo>
                      <a:pt x="3803" y="2970"/>
                      <a:pt x="2969" y="3804"/>
                      <a:pt x="1902" y="3804"/>
                    </a:cubicBezTo>
                    <a:cubicBezTo>
                      <a:pt x="868" y="3804"/>
                      <a:pt x="0" y="2970"/>
                      <a:pt x="0" y="1902"/>
                    </a:cubicBezTo>
                    <a:cubicBezTo>
                      <a:pt x="0" y="835"/>
                      <a:pt x="868" y="1"/>
                      <a:pt x="1902" y="1"/>
                    </a:cubicBezTo>
                    <a:cubicBezTo>
                      <a:pt x="2969" y="1"/>
                      <a:pt x="3803" y="835"/>
                      <a:pt x="3803" y="1902"/>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1" name="Google Shape;1161;p40"/>
              <p:cNvSpPr/>
              <p:nvPr/>
            </p:nvSpPr>
            <p:spPr>
              <a:xfrm>
                <a:off x="2105920" y="1471793"/>
                <a:ext cx="825693" cy="826336"/>
              </a:xfrm>
              <a:custGeom>
                <a:avLst/>
                <a:gdLst/>
                <a:ahLst/>
                <a:cxnLst/>
                <a:rect l="l" t="t" r="r" b="b"/>
                <a:pathLst>
                  <a:path w="44899" h="44934" extrusionOk="0">
                    <a:moveTo>
                      <a:pt x="44899" y="22450"/>
                    </a:moveTo>
                    <a:cubicBezTo>
                      <a:pt x="44899" y="34859"/>
                      <a:pt x="34858" y="44933"/>
                      <a:pt x="22450" y="44933"/>
                    </a:cubicBezTo>
                    <a:cubicBezTo>
                      <a:pt x="10041" y="44933"/>
                      <a:pt x="0" y="34859"/>
                      <a:pt x="0" y="22450"/>
                    </a:cubicBezTo>
                    <a:cubicBezTo>
                      <a:pt x="0" y="10075"/>
                      <a:pt x="10041" y="1"/>
                      <a:pt x="22450" y="1"/>
                    </a:cubicBezTo>
                    <a:cubicBezTo>
                      <a:pt x="34858" y="1"/>
                      <a:pt x="44899" y="10075"/>
                      <a:pt x="44899" y="22450"/>
                    </a:cubicBezTo>
                    <a:close/>
                  </a:path>
                </a:pathLst>
              </a:custGeom>
              <a:solidFill>
                <a:schemeClr val="lt2"/>
              </a:solidFill>
              <a:ln>
                <a:noFill/>
              </a:ln>
            </p:spPr>
            <p:txBody>
              <a:bodyPr spcFirstLastPara="1" wrap="square" lIns="121900" tIns="121900" rIns="121900" bIns="121900" anchor="ctr" anchorCtr="0">
                <a:noAutofit/>
              </a:bodyPr>
              <a:lstStyle/>
              <a:p>
                <a:endParaRPr sz="2400"/>
              </a:p>
            </p:txBody>
          </p:sp>
          <p:sp>
            <p:nvSpPr>
              <p:cNvPr id="1162" name="Google Shape;1162;p40"/>
              <p:cNvSpPr/>
              <p:nvPr/>
            </p:nvSpPr>
            <p:spPr>
              <a:xfrm>
                <a:off x="2453717" y="2021412"/>
                <a:ext cx="325760" cy="425140"/>
              </a:xfrm>
              <a:custGeom>
                <a:avLst/>
                <a:gdLst/>
                <a:ahLst/>
                <a:cxnLst/>
                <a:rect l="l" t="t" r="r" b="b"/>
                <a:pathLst>
                  <a:path w="17714" h="23118" extrusionOk="0">
                    <a:moveTo>
                      <a:pt x="17713" y="20516"/>
                    </a:moveTo>
                    <a:lnTo>
                      <a:pt x="11209" y="23118"/>
                    </a:lnTo>
                    <a:cubicBezTo>
                      <a:pt x="8240" y="15779"/>
                      <a:pt x="4204" y="9608"/>
                      <a:pt x="1" y="5405"/>
                    </a:cubicBezTo>
                    <a:lnTo>
                      <a:pt x="13477" y="1"/>
                    </a:lnTo>
                    <a:cubicBezTo>
                      <a:pt x="13344" y="5905"/>
                      <a:pt x="14745" y="13144"/>
                      <a:pt x="17713" y="20516"/>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3" name="Google Shape;1163;p40"/>
              <p:cNvSpPr/>
              <p:nvPr/>
            </p:nvSpPr>
            <p:spPr>
              <a:xfrm>
                <a:off x="2188727" y="1554618"/>
                <a:ext cx="660072" cy="660072"/>
              </a:xfrm>
              <a:custGeom>
                <a:avLst/>
                <a:gdLst/>
                <a:ahLst/>
                <a:cxnLst/>
                <a:rect l="l" t="t" r="r" b="b"/>
                <a:pathLst>
                  <a:path w="35893" h="35893" extrusionOk="0">
                    <a:moveTo>
                      <a:pt x="35893" y="17946"/>
                    </a:moveTo>
                    <a:cubicBezTo>
                      <a:pt x="35893" y="27887"/>
                      <a:pt x="27854" y="35893"/>
                      <a:pt x="17947" y="35893"/>
                    </a:cubicBezTo>
                    <a:cubicBezTo>
                      <a:pt x="8040" y="35893"/>
                      <a:pt x="0" y="27887"/>
                      <a:pt x="0" y="17946"/>
                    </a:cubicBezTo>
                    <a:cubicBezTo>
                      <a:pt x="0" y="8039"/>
                      <a:pt x="8040" y="0"/>
                      <a:pt x="17947" y="0"/>
                    </a:cubicBezTo>
                    <a:cubicBezTo>
                      <a:pt x="27854" y="0"/>
                      <a:pt x="35893" y="8039"/>
                      <a:pt x="35893" y="17946"/>
                    </a:cubicBezTo>
                    <a:close/>
                  </a:path>
                </a:pathLst>
              </a:custGeom>
              <a:solidFill>
                <a:schemeClr val="accent1"/>
              </a:solidFill>
              <a:ln>
                <a:noFill/>
              </a:ln>
            </p:spPr>
            <p:txBody>
              <a:bodyPr spcFirstLastPara="1" wrap="square" lIns="121900" tIns="121900" rIns="121900" bIns="121900" anchor="ctr" anchorCtr="0">
                <a:noAutofit/>
              </a:bodyPr>
              <a:lstStyle/>
              <a:p>
                <a:endParaRPr sz="2400"/>
              </a:p>
            </p:txBody>
          </p:sp>
          <p:sp>
            <p:nvSpPr>
              <p:cNvPr id="1164" name="Google Shape;1164;p40"/>
              <p:cNvSpPr/>
              <p:nvPr/>
            </p:nvSpPr>
            <p:spPr>
              <a:xfrm>
                <a:off x="2256823" y="1623321"/>
                <a:ext cx="523269" cy="523269"/>
              </a:xfrm>
              <a:custGeom>
                <a:avLst/>
                <a:gdLst/>
                <a:ahLst/>
                <a:cxnLst/>
                <a:rect l="l" t="t" r="r" b="b"/>
                <a:pathLst>
                  <a:path w="28454" h="28454" extrusionOk="0">
                    <a:moveTo>
                      <a:pt x="28454" y="14210"/>
                    </a:moveTo>
                    <a:cubicBezTo>
                      <a:pt x="28454" y="22083"/>
                      <a:pt x="22083" y="28454"/>
                      <a:pt x="14244" y="28454"/>
                    </a:cubicBezTo>
                    <a:cubicBezTo>
                      <a:pt x="6371" y="28454"/>
                      <a:pt x="0" y="22083"/>
                      <a:pt x="0" y="14210"/>
                    </a:cubicBezTo>
                    <a:cubicBezTo>
                      <a:pt x="0" y="6371"/>
                      <a:pt x="6371" y="0"/>
                      <a:pt x="14244" y="0"/>
                    </a:cubicBezTo>
                    <a:cubicBezTo>
                      <a:pt x="22083" y="0"/>
                      <a:pt x="28454" y="6371"/>
                      <a:pt x="28454" y="14210"/>
                    </a:cubicBezTo>
                    <a:close/>
                  </a:path>
                </a:pathLst>
              </a:custGeom>
              <a:solidFill>
                <a:schemeClr val="lt1"/>
              </a:solidFill>
              <a:ln>
                <a:noFill/>
              </a:ln>
            </p:spPr>
            <p:txBody>
              <a:bodyPr spcFirstLastPara="1" wrap="square" lIns="121900" tIns="121900" rIns="121900" bIns="121900" anchor="ctr" anchorCtr="0">
                <a:noAutofit/>
              </a:bodyPr>
              <a:lstStyle/>
              <a:p>
                <a:pPr algn="ctr"/>
                <a:r>
                  <a:rPr lang="en" sz="2667" b="1">
                    <a:solidFill>
                      <a:schemeClr val="dk1"/>
                    </a:solidFill>
                    <a:latin typeface="Roboto"/>
                    <a:ea typeface="Roboto"/>
                    <a:cs typeface="Roboto"/>
                    <a:sym typeface="Roboto"/>
                  </a:rPr>
                  <a:t>1</a:t>
                </a:r>
                <a:endParaRPr sz="2667" b="1">
                  <a:solidFill>
                    <a:schemeClr val="dk1"/>
                  </a:solidFill>
                  <a:latin typeface="Roboto"/>
                  <a:ea typeface="Roboto"/>
                  <a:cs typeface="Roboto"/>
                  <a:sym typeface="Roboto"/>
                </a:endParaRPr>
              </a:p>
            </p:txBody>
          </p:sp>
        </p:grpSp>
      </p:grpSp>
      <p:sp>
        <p:nvSpPr>
          <p:cNvPr id="1165" name="Google Shape;1165;p40"/>
          <p:cNvSpPr/>
          <p:nvPr/>
        </p:nvSpPr>
        <p:spPr>
          <a:xfrm>
            <a:off x="876917" y="3231834"/>
            <a:ext cx="1462193" cy="1462193"/>
          </a:xfrm>
          <a:custGeom>
            <a:avLst/>
            <a:gdLst/>
            <a:ahLst/>
            <a:cxnLst/>
            <a:rect l="l" t="t" r="r" b="b"/>
            <a:pathLst>
              <a:path w="64047" h="64047" extrusionOk="0">
                <a:moveTo>
                  <a:pt x="64046" y="32024"/>
                </a:moveTo>
                <a:cubicBezTo>
                  <a:pt x="64046" y="49703"/>
                  <a:pt x="49703" y="64047"/>
                  <a:pt x="32023" y="64047"/>
                </a:cubicBezTo>
                <a:cubicBezTo>
                  <a:pt x="14344" y="64047"/>
                  <a:pt x="1" y="49703"/>
                  <a:pt x="1" y="32024"/>
                </a:cubicBezTo>
                <a:cubicBezTo>
                  <a:pt x="1" y="14344"/>
                  <a:pt x="14344" y="1"/>
                  <a:pt x="32023" y="1"/>
                </a:cubicBezTo>
                <a:cubicBezTo>
                  <a:pt x="49703" y="1"/>
                  <a:pt x="64046" y="14344"/>
                  <a:pt x="64046" y="32024"/>
                </a:cubicBezTo>
                <a:close/>
              </a:path>
            </a:pathLst>
          </a:custGeom>
          <a:solidFill>
            <a:srgbClr val="CCCCCC"/>
          </a:solidFill>
          <a:ln>
            <a:noFill/>
          </a:ln>
        </p:spPr>
        <p:txBody>
          <a:bodyPr spcFirstLastPara="1" wrap="square" lIns="121900" tIns="121900" rIns="121900" bIns="121900" anchor="ctr" anchorCtr="0">
            <a:noAutofit/>
          </a:bodyPr>
          <a:lstStyle/>
          <a:p>
            <a:endParaRPr sz="2400"/>
          </a:p>
        </p:txBody>
      </p:sp>
      <p:sp>
        <p:nvSpPr>
          <p:cNvPr id="1166" name="Google Shape;1166;p40"/>
          <p:cNvSpPr/>
          <p:nvPr/>
        </p:nvSpPr>
        <p:spPr>
          <a:xfrm>
            <a:off x="1050701" y="3405616"/>
            <a:ext cx="1107992" cy="1108848"/>
          </a:xfrm>
          <a:custGeom>
            <a:avLst/>
            <a:gdLst/>
            <a:ahLst/>
            <a:cxnLst/>
            <a:rect l="l" t="t" r="r" b="b"/>
            <a:pathLst>
              <a:path w="44032" h="44066" extrusionOk="0">
                <a:moveTo>
                  <a:pt x="44032" y="22016"/>
                </a:moveTo>
                <a:cubicBezTo>
                  <a:pt x="44032" y="34192"/>
                  <a:pt x="34191" y="44065"/>
                  <a:pt x="22016" y="44065"/>
                </a:cubicBezTo>
                <a:cubicBezTo>
                  <a:pt x="9874" y="44065"/>
                  <a:pt x="0" y="34192"/>
                  <a:pt x="0" y="22016"/>
                </a:cubicBezTo>
                <a:cubicBezTo>
                  <a:pt x="0" y="9874"/>
                  <a:pt x="9874" y="0"/>
                  <a:pt x="22016" y="0"/>
                </a:cubicBezTo>
                <a:cubicBezTo>
                  <a:pt x="34191" y="0"/>
                  <a:pt x="44032" y="9874"/>
                  <a:pt x="44032" y="22016"/>
                </a:cubicBezTo>
                <a:close/>
              </a:path>
            </a:pathLst>
          </a:custGeom>
          <a:solidFill>
            <a:schemeClr val="lt1"/>
          </a:solidFill>
          <a:ln>
            <a:noFill/>
          </a:ln>
        </p:spPr>
        <p:txBody>
          <a:bodyPr spcFirstLastPara="1" wrap="square" lIns="121900" tIns="121900" rIns="121900" bIns="121900" anchor="ctr" anchorCtr="0">
            <a:noAutofit/>
          </a:bodyPr>
          <a:lstStyle/>
          <a:p>
            <a:pPr algn="ctr"/>
            <a:r>
              <a:rPr lang="en" sz="2133" dirty="0">
                <a:latin typeface="Roboto"/>
                <a:ea typeface="Roboto"/>
                <a:cs typeface="Roboto"/>
                <a:sym typeface="Roboto"/>
              </a:rPr>
              <a:t>Stages</a:t>
            </a:r>
            <a:endParaRPr sz="2133" dirty="0">
              <a:latin typeface="Roboto"/>
              <a:ea typeface="Roboto"/>
              <a:cs typeface="Roboto"/>
              <a:sym typeface="Roboto"/>
            </a:endParaRPr>
          </a:p>
        </p:txBody>
      </p:sp>
      <p:sp>
        <p:nvSpPr>
          <p:cNvPr id="1168" name="Google Shape;1168;p40"/>
          <p:cNvSpPr/>
          <p:nvPr/>
        </p:nvSpPr>
        <p:spPr>
          <a:xfrm>
            <a:off x="9330267" y="3586133"/>
            <a:ext cx="1179600" cy="705600"/>
          </a:xfrm>
          <a:prstGeom prst="rect">
            <a:avLst/>
          </a:prstGeom>
          <a:noFill/>
          <a:ln>
            <a:noFill/>
          </a:ln>
        </p:spPr>
        <p:txBody>
          <a:bodyPr spcFirstLastPara="1" wrap="square" lIns="182867" tIns="121900" rIns="182867" bIns="121900" anchor="ctr" anchorCtr="0">
            <a:noAutofit/>
          </a:bodyPr>
          <a:lstStyle/>
          <a:p>
            <a:pPr algn="ctr"/>
            <a:endParaRPr sz="2400" b="1" dirty="0">
              <a:latin typeface="Roboto"/>
              <a:ea typeface="Roboto"/>
              <a:cs typeface="Roboto"/>
              <a:sym typeface="Roboto"/>
            </a:endParaRPr>
          </a:p>
        </p:txBody>
      </p:sp>
      <p:sp>
        <p:nvSpPr>
          <p:cNvPr id="2" name="Date Placeholder 1">
            <a:extLst>
              <a:ext uri="{FF2B5EF4-FFF2-40B4-BE49-F238E27FC236}">
                <a16:creationId xmlns:a16="http://schemas.microsoft.com/office/drawing/2014/main" id="{13CF1357-EB9D-4467-8FD5-3B2E68CACDB8}"/>
              </a:ext>
            </a:extLst>
          </p:cNvPr>
          <p:cNvSpPr>
            <a:spLocks noGrp="1"/>
          </p:cNvSpPr>
          <p:nvPr>
            <p:ph type="dt" sz="half" idx="10"/>
          </p:nvPr>
        </p:nvSpPr>
        <p:spPr/>
        <p:txBody>
          <a:bodyPr/>
          <a:lstStyle/>
          <a:p>
            <a:fld id="{A161D38B-9A18-4E4D-A718-F1B53B893332}" type="datetime1">
              <a:rPr lang="en-IN" smtClean="0"/>
              <a:t>6.11.20</a:t>
            </a:fld>
            <a:endParaRPr lang="en-IN"/>
          </a:p>
        </p:txBody>
      </p:sp>
      <p:sp>
        <p:nvSpPr>
          <p:cNvPr id="3" name="Footer Placeholder 2">
            <a:extLst>
              <a:ext uri="{FF2B5EF4-FFF2-40B4-BE49-F238E27FC236}">
                <a16:creationId xmlns:a16="http://schemas.microsoft.com/office/drawing/2014/main" id="{ED5242EC-A5C6-4C34-8C30-7F9C3D328231}"/>
              </a:ext>
            </a:extLst>
          </p:cNvPr>
          <p:cNvSpPr>
            <a:spLocks noGrp="1"/>
          </p:cNvSpPr>
          <p:nvPr>
            <p:ph type="ftr" sz="quarter" idx="11"/>
          </p:nvPr>
        </p:nvSpPr>
        <p:spPr/>
        <p:txBody>
          <a:bodyPr/>
          <a:lstStyle/>
          <a:p>
            <a:r>
              <a:rPr lang="en-IN"/>
              <a:t>namoRocks: Krunal | Swapnil | Suraj</a:t>
            </a:r>
          </a:p>
        </p:txBody>
      </p:sp>
      <p:sp>
        <p:nvSpPr>
          <p:cNvPr id="4" name="Slide Number Placeholder 3">
            <a:extLst>
              <a:ext uri="{FF2B5EF4-FFF2-40B4-BE49-F238E27FC236}">
                <a16:creationId xmlns:a16="http://schemas.microsoft.com/office/drawing/2014/main" id="{D3C1EF8C-CC46-4F32-92F8-D32E2D56654B}"/>
              </a:ext>
            </a:extLst>
          </p:cNvPr>
          <p:cNvSpPr>
            <a:spLocks noGrp="1"/>
          </p:cNvSpPr>
          <p:nvPr>
            <p:ph type="sldNum" sz="quarter" idx="12"/>
          </p:nvPr>
        </p:nvSpPr>
        <p:spPr/>
        <p:txBody>
          <a:bodyPr/>
          <a:lstStyle/>
          <a:p>
            <a:fld id="{65E31257-9CB0-409A-9BF3-C6271EA4732E}" type="slidenum">
              <a:rPr lang="en-IN" smtClean="0"/>
              <a:t>3</a:t>
            </a:fld>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4">
            <a:extLst>
              <a:ext uri="{FF2B5EF4-FFF2-40B4-BE49-F238E27FC236}">
                <a16:creationId xmlns:a16="http://schemas.microsoft.com/office/drawing/2014/main" id="{42B56DD4-28AC-4D3B-9B0E-5DF984062D6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423863"/>
            <a:ext cx="12192001" cy="6095999"/>
          </a:xfrm>
        </p:spPr>
      </p:pic>
      <p:sp>
        <p:nvSpPr>
          <p:cNvPr id="2" name="Date Placeholder 1">
            <a:extLst>
              <a:ext uri="{FF2B5EF4-FFF2-40B4-BE49-F238E27FC236}">
                <a16:creationId xmlns:a16="http://schemas.microsoft.com/office/drawing/2014/main" id="{C5759B8E-A0A9-477A-A72A-6483C61C9858}"/>
              </a:ext>
            </a:extLst>
          </p:cNvPr>
          <p:cNvSpPr>
            <a:spLocks noGrp="1"/>
          </p:cNvSpPr>
          <p:nvPr>
            <p:ph type="dt" sz="half" idx="10"/>
          </p:nvPr>
        </p:nvSpPr>
        <p:spPr/>
        <p:txBody>
          <a:bodyPr/>
          <a:lstStyle/>
          <a:p>
            <a:fld id="{B4C22300-4DB8-4FE4-B117-396DE3B9CAAD}" type="datetime1">
              <a:rPr lang="en-IN" smtClean="0"/>
              <a:t>6.11.20</a:t>
            </a:fld>
            <a:endParaRPr lang="en-IN"/>
          </a:p>
        </p:txBody>
      </p:sp>
      <p:sp>
        <p:nvSpPr>
          <p:cNvPr id="3" name="Footer Placeholder 2">
            <a:extLst>
              <a:ext uri="{FF2B5EF4-FFF2-40B4-BE49-F238E27FC236}">
                <a16:creationId xmlns:a16="http://schemas.microsoft.com/office/drawing/2014/main" id="{86C439ED-15A9-43C4-A0CC-02190BFC5C58}"/>
              </a:ext>
            </a:extLst>
          </p:cNvPr>
          <p:cNvSpPr>
            <a:spLocks noGrp="1"/>
          </p:cNvSpPr>
          <p:nvPr>
            <p:ph type="ftr" sz="quarter" idx="11"/>
          </p:nvPr>
        </p:nvSpPr>
        <p:spPr/>
        <p:txBody>
          <a:bodyPr/>
          <a:lstStyle/>
          <a:p>
            <a:r>
              <a:rPr lang="en-IN"/>
              <a:t>namoRocks: Krunal | Swapnil | Suraj</a:t>
            </a:r>
          </a:p>
        </p:txBody>
      </p:sp>
      <p:sp>
        <p:nvSpPr>
          <p:cNvPr id="4" name="Slide Number Placeholder 3">
            <a:extLst>
              <a:ext uri="{FF2B5EF4-FFF2-40B4-BE49-F238E27FC236}">
                <a16:creationId xmlns:a16="http://schemas.microsoft.com/office/drawing/2014/main" id="{D87D8E33-AC95-4196-B533-1757DD1E009B}"/>
              </a:ext>
            </a:extLst>
          </p:cNvPr>
          <p:cNvSpPr>
            <a:spLocks noGrp="1"/>
          </p:cNvSpPr>
          <p:nvPr>
            <p:ph type="sldNum" sz="quarter" idx="12"/>
          </p:nvPr>
        </p:nvSpPr>
        <p:spPr/>
        <p:txBody>
          <a:bodyPr/>
          <a:lstStyle/>
          <a:p>
            <a:fld id="{65E31257-9CB0-409A-9BF3-C6271EA4732E}" type="slidenum">
              <a:rPr lang="en-IN" smtClean="0"/>
              <a:t>4</a:t>
            </a:fld>
            <a:endParaRPr lang="en-IN"/>
          </a:p>
        </p:txBody>
      </p:sp>
    </p:spTree>
    <p:extLst>
      <p:ext uri="{BB962C8B-B14F-4D97-AF65-F5344CB8AC3E}">
        <p14:creationId xmlns:p14="http://schemas.microsoft.com/office/powerpoint/2010/main" val="4019894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5CCE6-DA3D-432C-A3E5-1E6AA9C8D0A3}"/>
              </a:ext>
            </a:extLst>
          </p:cNvPr>
          <p:cNvSpPr>
            <a:spLocks noGrp="1"/>
          </p:cNvSpPr>
          <p:nvPr>
            <p:ph type="ctrTitle"/>
          </p:nvPr>
        </p:nvSpPr>
        <p:spPr>
          <a:xfrm>
            <a:off x="1459377" y="330200"/>
            <a:ext cx="9144000" cy="562811"/>
          </a:xfrm>
        </p:spPr>
        <p:txBody>
          <a:bodyPr>
            <a:normAutofit/>
          </a:bodyPr>
          <a:lstStyle/>
          <a:p>
            <a:r>
              <a:rPr lang="en-US" sz="3200" b="1" u="sng" dirty="0">
                <a:solidFill>
                  <a:schemeClr val="accent3">
                    <a:lumMod val="20000"/>
                    <a:lumOff val="80000"/>
                  </a:schemeClr>
                </a:solidFill>
                <a:latin typeface="Arial" panose="020B0604020202020204" pitchFamily="34" charset="0"/>
                <a:cs typeface="Arial" panose="020B0604020202020204" pitchFamily="34" charset="0"/>
              </a:rPr>
              <a:t>STAGE-I : IDEA </a:t>
            </a:r>
            <a:endParaRPr lang="en-IN" sz="3200" b="1" u="sng" dirty="0">
              <a:solidFill>
                <a:schemeClr val="accent3">
                  <a:lumMod val="20000"/>
                  <a:lumOff val="80000"/>
                </a:schemeClr>
              </a:solidFill>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CCDFAB08-59DD-409D-B8F4-11DE8254B1D4}"/>
              </a:ext>
            </a:extLst>
          </p:cNvPr>
          <p:cNvSpPr>
            <a:spLocks noGrp="1"/>
          </p:cNvSpPr>
          <p:nvPr>
            <p:ph type="subTitle" idx="1"/>
          </p:nvPr>
        </p:nvSpPr>
        <p:spPr>
          <a:xfrm>
            <a:off x="1524000" y="1268963"/>
            <a:ext cx="9144000" cy="5114904"/>
          </a:xfrm>
        </p:spPr>
        <p:txBody>
          <a:bodyPr/>
          <a:lstStyle/>
          <a:p>
            <a:pPr marL="342900" indent="-342900" algn="just">
              <a:buFont typeface="Wingdings" panose="05000000000000000000" pitchFamily="2" charset="2"/>
              <a:buChar char="Ø"/>
            </a:pPr>
            <a:r>
              <a:rPr lang="en-US" dirty="0">
                <a:solidFill>
                  <a:srgbClr val="00FF00"/>
                </a:solidFill>
                <a:latin typeface="Arial" panose="020B0604020202020204" pitchFamily="34" charset="0"/>
                <a:cs typeface="Arial" panose="020B0604020202020204" pitchFamily="34" charset="0"/>
              </a:rPr>
              <a:t>The college students spend their large portion of resources on college courses and gain  varying degrees of understanding of these courses.</a:t>
            </a:r>
          </a:p>
          <a:p>
            <a:pPr marL="342900" indent="-342900" algn="just">
              <a:buFont typeface="Wingdings" panose="05000000000000000000" pitchFamily="2" charset="2"/>
              <a:buChar char="Ø"/>
            </a:pPr>
            <a:r>
              <a:rPr lang="en-US" dirty="0">
                <a:solidFill>
                  <a:srgbClr val="00FF00"/>
                </a:solidFill>
                <a:latin typeface="Arial" panose="020B0604020202020204" pitchFamily="34" charset="0"/>
                <a:cs typeface="Arial" panose="020B0604020202020204" pitchFamily="34" charset="0"/>
              </a:rPr>
              <a:t>Keeping college scoresheets aside, there is no medium to authenticate , if some person possesses extraordinary knowledge of some subject.   </a:t>
            </a:r>
          </a:p>
          <a:p>
            <a:pPr marL="342900" indent="-342900" algn="just">
              <a:buFont typeface="Wingdings" panose="05000000000000000000" pitchFamily="2" charset="2"/>
              <a:buChar char="Ø"/>
            </a:pPr>
            <a:r>
              <a:rPr lang="en-US" dirty="0">
                <a:solidFill>
                  <a:srgbClr val="00FF00"/>
                </a:solidFill>
                <a:latin typeface="Arial" panose="020B0604020202020204" pitchFamily="34" charset="0"/>
                <a:cs typeface="Arial" panose="020B0604020202020204" pitchFamily="34" charset="0"/>
              </a:rPr>
              <a:t>In other words, there is no “</a:t>
            </a:r>
            <a:r>
              <a:rPr lang="en-US" u="sng" dirty="0">
                <a:solidFill>
                  <a:srgbClr val="FF0000"/>
                </a:solidFill>
                <a:latin typeface="Arial" panose="020B0604020202020204" pitchFamily="34" charset="0"/>
                <a:cs typeface="Arial" panose="020B0604020202020204" pitchFamily="34" charset="0"/>
              </a:rPr>
              <a:t>REWARD FOR CONSISTENCY</a:t>
            </a:r>
            <a:r>
              <a:rPr lang="en-US" dirty="0">
                <a:solidFill>
                  <a:srgbClr val="00FF00"/>
                </a:solidFill>
                <a:latin typeface="Arial" panose="020B0604020202020204" pitchFamily="34" charset="0"/>
                <a:cs typeface="Arial" panose="020B0604020202020204" pitchFamily="34" charset="0"/>
              </a:rPr>
              <a:t>” in college curriculum at present.</a:t>
            </a:r>
          </a:p>
          <a:p>
            <a:pPr marL="342900" indent="-342900" algn="just">
              <a:buFont typeface="Wingdings" panose="05000000000000000000" pitchFamily="2" charset="2"/>
              <a:buChar char="Ø"/>
            </a:pPr>
            <a:r>
              <a:rPr lang="en-IN" dirty="0">
                <a:solidFill>
                  <a:srgbClr val="00FF00"/>
                </a:solidFill>
                <a:latin typeface="Arial" panose="020B0604020202020204" pitchFamily="34" charset="0"/>
                <a:cs typeface="Arial" panose="020B0604020202020204" pitchFamily="34" charset="0"/>
              </a:rPr>
              <a:t>So the Idea is to create a portal which can acknowledge student’s semester-long consistency and excellence by rewarding them with </a:t>
            </a:r>
            <a:r>
              <a:rPr lang="en-IN" u="sng" dirty="0">
                <a:solidFill>
                  <a:srgbClr val="FF0000"/>
                </a:solidFill>
                <a:latin typeface="Arial" panose="020B0604020202020204" pitchFamily="34" charset="0"/>
                <a:cs typeface="Arial" panose="020B0604020202020204" pitchFamily="34" charset="0"/>
              </a:rPr>
              <a:t>badges of excellence</a:t>
            </a:r>
            <a:endParaRPr lang="en-IN" u="sng" dirty="0">
              <a:solidFill>
                <a:srgbClr val="00FF00"/>
              </a:solidFill>
              <a:latin typeface="Arial" panose="020B0604020202020204" pitchFamily="34" charset="0"/>
              <a:cs typeface="Arial" panose="020B0604020202020204" pitchFamily="34" charset="0"/>
            </a:endParaRPr>
          </a:p>
          <a:p>
            <a:pPr marL="342900" indent="-342900" algn="just">
              <a:buFont typeface="Wingdings" panose="05000000000000000000" pitchFamily="2" charset="2"/>
              <a:buChar char="Ø"/>
            </a:pPr>
            <a:r>
              <a:rPr lang="en-IN" dirty="0">
                <a:solidFill>
                  <a:srgbClr val="00FF00"/>
                </a:solidFill>
                <a:latin typeface="Arial" panose="020B0604020202020204" pitchFamily="34" charset="0"/>
                <a:cs typeface="Arial" panose="020B0604020202020204" pitchFamily="34" charset="0"/>
              </a:rPr>
              <a:t>The final authority of badge distribution will lie with respective course teachers.</a:t>
            </a:r>
          </a:p>
        </p:txBody>
      </p:sp>
    </p:spTree>
    <p:extLst>
      <p:ext uri="{BB962C8B-B14F-4D97-AF65-F5344CB8AC3E}">
        <p14:creationId xmlns:p14="http://schemas.microsoft.com/office/powerpoint/2010/main" val="1701504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FA587-A8DE-4799-9690-87D3A063D4E3}"/>
              </a:ext>
            </a:extLst>
          </p:cNvPr>
          <p:cNvSpPr>
            <a:spLocks noGrp="1"/>
          </p:cNvSpPr>
          <p:nvPr>
            <p:ph type="title"/>
          </p:nvPr>
        </p:nvSpPr>
        <p:spPr/>
        <p:txBody>
          <a:bodyPr/>
          <a:lstStyle/>
          <a:p>
            <a:pPr algn="ctr"/>
            <a:r>
              <a:rPr lang="en-US" dirty="0">
                <a:latin typeface="Arial" panose="020B0604020202020204" pitchFamily="34" charset="0"/>
                <a:cs typeface="Arial" panose="020B0604020202020204" pitchFamily="34" charset="0"/>
              </a:rPr>
              <a:t>STAGE-II :  IMPLEMENTATION</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6573062E-9F05-4253-8384-2EE852DD1E1F}"/>
              </a:ext>
            </a:extLst>
          </p:cNvPr>
          <p:cNvSpPr>
            <a:spLocks noGrp="1"/>
          </p:cNvSpPr>
          <p:nvPr>
            <p:ph idx="1"/>
          </p:nvPr>
        </p:nvSpPr>
        <p:spPr/>
        <p:txBody>
          <a:bodyPr/>
          <a:lstStyle/>
          <a:p>
            <a:pPr>
              <a:buFont typeface="Wingdings" panose="05000000000000000000" pitchFamily="2" charset="2"/>
              <a:buChar char="§"/>
            </a:pPr>
            <a:r>
              <a:rPr lang="en-IN" b="1" dirty="0">
                <a:latin typeface="Arial" panose="020B0604020202020204" pitchFamily="34" charset="0"/>
                <a:cs typeface="Arial" panose="020B0604020202020204" pitchFamily="34" charset="0"/>
              </a:rPr>
              <a:t>Badge validation:-</a:t>
            </a:r>
          </a:p>
          <a:p>
            <a:pPr marL="0" indent="0">
              <a:buNone/>
            </a:pPr>
            <a:r>
              <a:rPr lang="en-US" sz="2400" dirty="0">
                <a:solidFill>
                  <a:srgbClr val="00FF00"/>
                </a:solidFill>
                <a:latin typeface="Arial" panose="020B0604020202020204" pitchFamily="34" charset="0"/>
                <a:cs typeface="Arial" panose="020B0604020202020204" pitchFamily="34" charset="0"/>
              </a:rPr>
              <a:t>Each professor will provide students mail-id by which a student can visit our portal and enter his mail id. If the student is assigned a badge, its mail-id will be available in the database, by which one can view the badge.</a:t>
            </a:r>
          </a:p>
          <a:p>
            <a:pPr marL="0" indent="0">
              <a:buNone/>
            </a:pPr>
            <a:endParaRPr lang="en-IN" sz="2400" i="1" dirty="0">
              <a:latin typeface="Arial" panose="020B0604020202020204" pitchFamily="34" charset="0"/>
              <a:cs typeface="Arial" panose="020B0604020202020204" pitchFamily="34" charset="0"/>
            </a:endParaRPr>
          </a:p>
          <a:p>
            <a:pPr>
              <a:buFont typeface="Wingdings" panose="05000000000000000000" pitchFamily="2" charset="2"/>
              <a:buChar char="§"/>
            </a:pPr>
            <a:r>
              <a:rPr lang="en-IN" b="1" i="1" dirty="0">
                <a:latin typeface="Arial" panose="020B0604020202020204" pitchFamily="34" charset="0"/>
                <a:cs typeface="Arial" panose="020B0604020202020204" pitchFamily="34" charset="0"/>
              </a:rPr>
              <a:t>Professor validation</a:t>
            </a:r>
            <a:r>
              <a:rPr lang="en-IN" b="1" dirty="0">
                <a:latin typeface="Arial" panose="020B0604020202020204" pitchFamily="34" charset="0"/>
                <a:cs typeface="Arial" panose="020B0604020202020204" pitchFamily="34" charset="0"/>
              </a:rPr>
              <a:t>:</a:t>
            </a:r>
          </a:p>
          <a:p>
            <a:pPr marL="0" indent="0">
              <a:buNone/>
            </a:pPr>
            <a:r>
              <a:rPr lang="en-US" sz="2400" dirty="0">
                <a:solidFill>
                  <a:srgbClr val="00FF00"/>
                </a:solidFill>
                <a:latin typeface="Arial" panose="020B0604020202020204" pitchFamily="34" charset="0"/>
                <a:cs typeface="Arial" panose="020B0604020202020204" pitchFamily="34" charset="0"/>
              </a:rPr>
              <a:t>The professor profile will be verified by the TPO of that particular college via his LINKEDIN id or our web portal account. Once TPO validates the professor profile then only he/she can create custom courses and allot badges to his students</a:t>
            </a:r>
            <a:r>
              <a:rPr lang="en-US" dirty="0">
                <a:solidFill>
                  <a:srgbClr val="00FF00"/>
                </a:solidFill>
                <a:latin typeface="Arial" panose="020B0604020202020204" pitchFamily="34" charset="0"/>
                <a:cs typeface="Arial" panose="020B0604020202020204" pitchFamily="34" charset="0"/>
              </a:rPr>
              <a:t>.</a:t>
            </a:r>
            <a:endParaRPr lang="en-IN" dirty="0">
              <a:solidFill>
                <a:srgbClr val="00FF00"/>
              </a:solidFill>
              <a:latin typeface="Arial" panose="020B0604020202020204" pitchFamily="34" charset="0"/>
              <a:cs typeface="Arial" panose="020B0604020202020204" pitchFamily="34" charset="0"/>
            </a:endParaRPr>
          </a:p>
        </p:txBody>
      </p:sp>
      <p:sp>
        <p:nvSpPr>
          <p:cNvPr id="4" name="Date Placeholder 3">
            <a:extLst>
              <a:ext uri="{FF2B5EF4-FFF2-40B4-BE49-F238E27FC236}">
                <a16:creationId xmlns:a16="http://schemas.microsoft.com/office/drawing/2014/main" id="{61E8CEE2-FA7D-480B-8F39-B36C6C124774}"/>
              </a:ext>
            </a:extLst>
          </p:cNvPr>
          <p:cNvSpPr>
            <a:spLocks noGrp="1"/>
          </p:cNvSpPr>
          <p:nvPr>
            <p:ph type="dt" sz="half" idx="10"/>
          </p:nvPr>
        </p:nvSpPr>
        <p:spPr/>
        <p:txBody>
          <a:bodyPr/>
          <a:lstStyle/>
          <a:p>
            <a:fld id="{094DADB2-7A31-44A3-A768-10789152FD92}" type="datetime1">
              <a:rPr lang="en-IN" smtClean="0"/>
              <a:t>6.11.20</a:t>
            </a:fld>
            <a:endParaRPr lang="en-IN"/>
          </a:p>
        </p:txBody>
      </p:sp>
      <p:sp>
        <p:nvSpPr>
          <p:cNvPr id="5" name="Footer Placeholder 4">
            <a:extLst>
              <a:ext uri="{FF2B5EF4-FFF2-40B4-BE49-F238E27FC236}">
                <a16:creationId xmlns:a16="http://schemas.microsoft.com/office/drawing/2014/main" id="{B8F8BF68-FF56-4352-B780-8DFECB4B7F64}"/>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45595789-03FE-4765-B645-BF97026249EA}"/>
              </a:ext>
            </a:extLst>
          </p:cNvPr>
          <p:cNvSpPr>
            <a:spLocks noGrp="1"/>
          </p:cNvSpPr>
          <p:nvPr>
            <p:ph type="sldNum" sz="quarter" idx="12"/>
          </p:nvPr>
        </p:nvSpPr>
        <p:spPr/>
        <p:txBody>
          <a:bodyPr/>
          <a:lstStyle/>
          <a:p>
            <a:fld id="{65E31257-9CB0-409A-9BF3-C6271EA4732E}" type="slidenum">
              <a:rPr lang="en-IN" smtClean="0"/>
              <a:t>6</a:t>
            </a:fld>
            <a:endParaRPr lang="en-IN"/>
          </a:p>
        </p:txBody>
      </p:sp>
    </p:spTree>
    <p:extLst>
      <p:ext uri="{BB962C8B-B14F-4D97-AF65-F5344CB8AC3E}">
        <p14:creationId xmlns:p14="http://schemas.microsoft.com/office/powerpoint/2010/main" val="2550676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53CD1-7F0A-4F93-AC68-0CF97E77DE2F}"/>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          STAGE-II :  IMPLEMENTATION	</a:t>
            </a:r>
            <a:endParaRPr lang="en-IN"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E3228297-4510-425B-B59C-04A69FC8FD02}"/>
              </a:ext>
            </a:extLst>
          </p:cNvPr>
          <p:cNvSpPr>
            <a:spLocks noGrp="1"/>
          </p:cNvSpPr>
          <p:nvPr>
            <p:ph idx="1"/>
          </p:nvPr>
        </p:nvSpPr>
        <p:spPr/>
        <p:txBody>
          <a:bodyPr/>
          <a:lstStyle/>
          <a:p>
            <a:r>
              <a:rPr lang="en-US" b="1" dirty="0">
                <a:solidFill>
                  <a:srgbClr val="00FF00"/>
                </a:solidFill>
                <a:latin typeface="Arial" panose="020B0604020202020204" pitchFamily="34" charset="0"/>
                <a:cs typeface="Arial" panose="020B0604020202020204" pitchFamily="34" charset="0"/>
              </a:rPr>
              <a:t>There will be 3 views to the website:-</a:t>
            </a:r>
            <a:endParaRPr lang="en-US" dirty="0">
              <a:solidFill>
                <a:srgbClr val="00FF00"/>
              </a:solidFill>
              <a:latin typeface="Arial" panose="020B0604020202020204" pitchFamily="34" charset="0"/>
              <a:cs typeface="Arial" panose="020B0604020202020204" pitchFamily="34" charset="0"/>
            </a:endParaRPr>
          </a:p>
          <a:p>
            <a:pPr marL="0" indent="0" algn="just">
              <a:buNone/>
            </a:pPr>
            <a:r>
              <a:rPr lang="en-US" dirty="0">
                <a:solidFill>
                  <a:srgbClr val="00FF00"/>
                </a:solidFill>
                <a:latin typeface="Arial" panose="020B0604020202020204" pitchFamily="34" charset="0"/>
                <a:cs typeface="Arial" panose="020B0604020202020204" pitchFamily="34" charset="0"/>
              </a:rPr>
              <a:t>         1. Teacher View</a:t>
            </a:r>
          </a:p>
          <a:p>
            <a:pPr marL="0" indent="0" algn="just">
              <a:buNone/>
            </a:pPr>
            <a:r>
              <a:rPr lang="en-US" dirty="0">
                <a:solidFill>
                  <a:srgbClr val="00FF00"/>
                </a:solidFill>
                <a:latin typeface="Arial" panose="020B0604020202020204" pitchFamily="34" charset="0"/>
                <a:cs typeface="Arial" panose="020B0604020202020204" pitchFamily="34" charset="0"/>
              </a:rPr>
              <a:t>         2. Recruiter  View</a:t>
            </a:r>
          </a:p>
          <a:p>
            <a:pPr marL="0" indent="0" algn="just">
              <a:buNone/>
            </a:pPr>
            <a:r>
              <a:rPr lang="en-US" dirty="0">
                <a:solidFill>
                  <a:srgbClr val="00FF00"/>
                </a:solidFill>
                <a:latin typeface="Arial" panose="020B0604020202020204" pitchFamily="34" charset="0"/>
                <a:cs typeface="Arial" panose="020B0604020202020204" pitchFamily="34" charset="0"/>
              </a:rPr>
              <a:t>         3. Student   View</a:t>
            </a:r>
          </a:p>
        </p:txBody>
      </p:sp>
      <p:sp>
        <p:nvSpPr>
          <p:cNvPr id="4" name="Date Placeholder 3">
            <a:extLst>
              <a:ext uri="{FF2B5EF4-FFF2-40B4-BE49-F238E27FC236}">
                <a16:creationId xmlns:a16="http://schemas.microsoft.com/office/drawing/2014/main" id="{9BE67BE4-FA6D-4797-8D58-D23109F80A38}"/>
              </a:ext>
            </a:extLst>
          </p:cNvPr>
          <p:cNvSpPr>
            <a:spLocks noGrp="1"/>
          </p:cNvSpPr>
          <p:nvPr>
            <p:ph type="dt" sz="half" idx="10"/>
          </p:nvPr>
        </p:nvSpPr>
        <p:spPr/>
        <p:txBody>
          <a:bodyPr/>
          <a:lstStyle/>
          <a:p>
            <a:fld id="{AEA6E21F-8613-429F-AE2C-332C51BEDF37}" type="datetime1">
              <a:rPr lang="en-IN" smtClean="0"/>
              <a:t>6.11.20</a:t>
            </a:fld>
            <a:endParaRPr lang="en-IN"/>
          </a:p>
        </p:txBody>
      </p:sp>
      <p:sp>
        <p:nvSpPr>
          <p:cNvPr id="5" name="Footer Placeholder 4">
            <a:extLst>
              <a:ext uri="{FF2B5EF4-FFF2-40B4-BE49-F238E27FC236}">
                <a16:creationId xmlns:a16="http://schemas.microsoft.com/office/drawing/2014/main" id="{2372592C-D67C-4D5E-943B-580FE19C98D5}"/>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B3AE3FFC-D75D-496F-92C9-EEFB325D91EC}"/>
              </a:ext>
            </a:extLst>
          </p:cNvPr>
          <p:cNvSpPr>
            <a:spLocks noGrp="1"/>
          </p:cNvSpPr>
          <p:nvPr>
            <p:ph type="sldNum" sz="quarter" idx="12"/>
          </p:nvPr>
        </p:nvSpPr>
        <p:spPr/>
        <p:txBody>
          <a:bodyPr/>
          <a:lstStyle/>
          <a:p>
            <a:fld id="{65E31257-9CB0-409A-9BF3-C6271EA4732E}" type="slidenum">
              <a:rPr lang="en-IN" smtClean="0"/>
              <a:t>7</a:t>
            </a:fld>
            <a:endParaRPr lang="en-IN"/>
          </a:p>
        </p:txBody>
      </p:sp>
    </p:spTree>
    <p:extLst>
      <p:ext uri="{BB962C8B-B14F-4D97-AF65-F5344CB8AC3E}">
        <p14:creationId xmlns:p14="http://schemas.microsoft.com/office/powerpoint/2010/main" val="32648830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8A87B-BD24-40BC-9543-54B9C73A4398}"/>
              </a:ext>
            </a:extLst>
          </p:cNvPr>
          <p:cNvSpPr>
            <a:spLocks noGrp="1"/>
          </p:cNvSpPr>
          <p:nvPr>
            <p:ph type="title"/>
          </p:nvPr>
        </p:nvSpPr>
        <p:spPr>
          <a:xfrm>
            <a:off x="838200" y="1974850"/>
            <a:ext cx="10515600" cy="1325563"/>
          </a:xfrm>
        </p:spPr>
        <p:txBody>
          <a:bodyPr/>
          <a:lstStyle/>
          <a:p>
            <a:r>
              <a:rPr lang="en-US" sz="4400" b="1" dirty="0">
                <a:latin typeface="Arial" panose="020B0604020202020204" pitchFamily="34" charset="0"/>
                <a:cs typeface="Arial" panose="020B0604020202020204" pitchFamily="34" charset="0"/>
              </a:rPr>
              <a:t>Teachers view:</a:t>
            </a:r>
            <a:endParaRPr lang="en-IN" dirty="0"/>
          </a:p>
        </p:txBody>
      </p:sp>
      <p:sp>
        <p:nvSpPr>
          <p:cNvPr id="3" name="Content Placeholder 2">
            <a:extLst>
              <a:ext uri="{FF2B5EF4-FFF2-40B4-BE49-F238E27FC236}">
                <a16:creationId xmlns:a16="http://schemas.microsoft.com/office/drawing/2014/main" id="{96D4A9BA-62DB-458B-B191-E40D052660FE}"/>
              </a:ext>
            </a:extLst>
          </p:cNvPr>
          <p:cNvSpPr>
            <a:spLocks noGrp="1"/>
          </p:cNvSpPr>
          <p:nvPr>
            <p:ph idx="1"/>
          </p:nvPr>
        </p:nvSpPr>
        <p:spPr>
          <a:xfrm>
            <a:off x="838200" y="3648075"/>
            <a:ext cx="10515600" cy="2528887"/>
          </a:xfrm>
        </p:spPr>
        <p:txBody>
          <a:bodyPr/>
          <a:lstStyle/>
          <a:p>
            <a:r>
              <a:rPr lang="en-US" dirty="0">
                <a:solidFill>
                  <a:srgbClr val="00FF00"/>
                </a:solidFill>
                <a:latin typeface="Arial" panose="020B0604020202020204" pitchFamily="34" charset="0"/>
                <a:cs typeface="Arial" panose="020B0604020202020204" pitchFamily="34" charset="0"/>
              </a:rPr>
              <a:t>C</a:t>
            </a:r>
            <a:r>
              <a:rPr lang="en-US" sz="2800" dirty="0">
                <a:solidFill>
                  <a:srgbClr val="00FF00"/>
                </a:solidFill>
                <a:latin typeface="Arial" panose="020B0604020202020204" pitchFamily="34" charset="0"/>
                <a:cs typeface="Arial" panose="020B0604020202020204" pitchFamily="34" charset="0"/>
              </a:rPr>
              <a:t>reate an account</a:t>
            </a:r>
            <a:endParaRPr lang="en-US" dirty="0">
              <a:solidFill>
                <a:srgbClr val="00FF00"/>
              </a:solidFill>
              <a:latin typeface="Arial" panose="020B0604020202020204" pitchFamily="34" charset="0"/>
              <a:cs typeface="Arial" panose="020B0604020202020204" pitchFamily="34" charset="0"/>
            </a:endParaRPr>
          </a:p>
          <a:p>
            <a:r>
              <a:rPr lang="en-US" sz="2800" dirty="0">
                <a:solidFill>
                  <a:srgbClr val="00FF00"/>
                </a:solidFill>
                <a:latin typeface="Arial" panose="020B0604020202020204" pitchFamily="34" charset="0"/>
                <a:cs typeface="Arial" panose="020B0604020202020204" pitchFamily="34" charset="0"/>
              </a:rPr>
              <a:t>Can create courses which they teach in their college.</a:t>
            </a:r>
          </a:p>
          <a:p>
            <a:r>
              <a:rPr lang="en-US" sz="2800" dirty="0">
                <a:solidFill>
                  <a:srgbClr val="00FF00"/>
                </a:solidFill>
                <a:latin typeface="Arial" panose="020B0604020202020204" pitchFamily="34" charset="0"/>
                <a:cs typeface="Arial" panose="020B0604020202020204" pitchFamily="34" charset="0"/>
              </a:rPr>
              <a:t>They can allocate badges to certain no of students.</a:t>
            </a:r>
            <a:br>
              <a:rPr lang="en-US" sz="2800" dirty="0">
                <a:solidFill>
                  <a:srgbClr val="00FF00"/>
                </a:solidFill>
                <a:latin typeface="Arial" panose="020B0604020202020204" pitchFamily="34" charset="0"/>
                <a:cs typeface="Arial" panose="020B0604020202020204" pitchFamily="34" charset="0"/>
              </a:rPr>
            </a:br>
            <a:endParaRPr lang="en-IN" dirty="0"/>
          </a:p>
        </p:txBody>
      </p:sp>
      <p:sp>
        <p:nvSpPr>
          <p:cNvPr id="4" name="Date Placeholder 3">
            <a:extLst>
              <a:ext uri="{FF2B5EF4-FFF2-40B4-BE49-F238E27FC236}">
                <a16:creationId xmlns:a16="http://schemas.microsoft.com/office/drawing/2014/main" id="{BE9071BF-E7C1-4994-9C31-BB3100D07612}"/>
              </a:ext>
            </a:extLst>
          </p:cNvPr>
          <p:cNvSpPr>
            <a:spLocks noGrp="1"/>
          </p:cNvSpPr>
          <p:nvPr>
            <p:ph type="dt" sz="half" idx="10"/>
          </p:nvPr>
        </p:nvSpPr>
        <p:spPr/>
        <p:txBody>
          <a:bodyPr/>
          <a:lstStyle/>
          <a:p>
            <a:fld id="{773C7C0A-7314-4101-A394-71E194215A02}" type="datetime1">
              <a:rPr lang="en-IN" smtClean="0"/>
              <a:t>6.11.20</a:t>
            </a:fld>
            <a:endParaRPr lang="en-IN"/>
          </a:p>
        </p:txBody>
      </p:sp>
      <p:sp>
        <p:nvSpPr>
          <p:cNvPr id="5" name="Footer Placeholder 4">
            <a:extLst>
              <a:ext uri="{FF2B5EF4-FFF2-40B4-BE49-F238E27FC236}">
                <a16:creationId xmlns:a16="http://schemas.microsoft.com/office/drawing/2014/main" id="{A81CDDA1-9E57-4645-B63B-F7BFFA70E727}"/>
              </a:ext>
            </a:extLst>
          </p:cNvPr>
          <p:cNvSpPr>
            <a:spLocks noGrp="1"/>
          </p:cNvSpPr>
          <p:nvPr>
            <p:ph type="ftr" sz="quarter" idx="11"/>
          </p:nvPr>
        </p:nvSpPr>
        <p:spPr/>
        <p:txBody>
          <a:bodyPr/>
          <a:lstStyle/>
          <a:p>
            <a:r>
              <a:rPr lang="en-IN"/>
              <a:t>namoRocks: Krunal | Swapnil | Suraj</a:t>
            </a:r>
          </a:p>
        </p:txBody>
      </p:sp>
      <p:sp>
        <p:nvSpPr>
          <p:cNvPr id="6" name="Slide Number Placeholder 5">
            <a:extLst>
              <a:ext uri="{FF2B5EF4-FFF2-40B4-BE49-F238E27FC236}">
                <a16:creationId xmlns:a16="http://schemas.microsoft.com/office/drawing/2014/main" id="{76481EFB-B577-4CA9-8C6F-014F9593AF25}"/>
              </a:ext>
            </a:extLst>
          </p:cNvPr>
          <p:cNvSpPr>
            <a:spLocks noGrp="1"/>
          </p:cNvSpPr>
          <p:nvPr>
            <p:ph type="sldNum" sz="quarter" idx="12"/>
          </p:nvPr>
        </p:nvSpPr>
        <p:spPr/>
        <p:txBody>
          <a:bodyPr/>
          <a:lstStyle/>
          <a:p>
            <a:fld id="{65E31257-9CB0-409A-9BF3-C6271EA4732E}" type="slidenum">
              <a:rPr lang="en-IN" smtClean="0"/>
              <a:t>8</a:t>
            </a:fld>
            <a:endParaRPr lang="en-IN"/>
          </a:p>
        </p:txBody>
      </p:sp>
      <p:sp>
        <p:nvSpPr>
          <p:cNvPr id="7" name="Title 1">
            <a:extLst>
              <a:ext uri="{FF2B5EF4-FFF2-40B4-BE49-F238E27FC236}">
                <a16:creationId xmlns:a16="http://schemas.microsoft.com/office/drawing/2014/main" id="{4DDF1F9F-06ED-4C06-919A-9D8D78BB8293}"/>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Arial" panose="020B0604020202020204" pitchFamily="34" charset="0"/>
                <a:cs typeface="Arial" panose="020B0604020202020204" pitchFamily="34" charset="0"/>
              </a:rPr>
              <a:t>          STAGE-II :  IMPLEMENTATION	</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1373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F76BB2-0A74-4F3A-9C71-EEEA8E1C692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7417"/>
            <a:ext cx="12192000" cy="6083166"/>
          </a:xfrm>
          <a:prstGeom prst="rect">
            <a:avLst/>
          </a:prstGeom>
        </p:spPr>
      </p:pic>
      <p:sp>
        <p:nvSpPr>
          <p:cNvPr id="2" name="Date Placeholder 1">
            <a:extLst>
              <a:ext uri="{FF2B5EF4-FFF2-40B4-BE49-F238E27FC236}">
                <a16:creationId xmlns:a16="http://schemas.microsoft.com/office/drawing/2014/main" id="{3DB32C72-AF53-4690-8EE4-14A6D335BE2E}"/>
              </a:ext>
            </a:extLst>
          </p:cNvPr>
          <p:cNvSpPr>
            <a:spLocks noGrp="1"/>
          </p:cNvSpPr>
          <p:nvPr>
            <p:ph type="dt" sz="half" idx="10"/>
          </p:nvPr>
        </p:nvSpPr>
        <p:spPr/>
        <p:txBody>
          <a:bodyPr/>
          <a:lstStyle/>
          <a:p>
            <a:fld id="{F5DF0872-B27A-47EF-8442-4C8EF4347D3A}" type="datetime1">
              <a:rPr lang="en-IN" smtClean="0"/>
              <a:t>6.11.20</a:t>
            </a:fld>
            <a:endParaRPr lang="en-IN"/>
          </a:p>
        </p:txBody>
      </p:sp>
      <p:sp>
        <p:nvSpPr>
          <p:cNvPr id="4" name="Footer Placeholder 3">
            <a:extLst>
              <a:ext uri="{FF2B5EF4-FFF2-40B4-BE49-F238E27FC236}">
                <a16:creationId xmlns:a16="http://schemas.microsoft.com/office/drawing/2014/main" id="{FC23634C-1DC8-4F67-813E-F0EB64B939B0}"/>
              </a:ext>
            </a:extLst>
          </p:cNvPr>
          <p:cNvSpPr>
            <a:spLocks noGrp="1"/>
          </p:cNvSpPr>
          <p:nvPr>
            <p:ph type="ftr" sz="quarter" idx="11"/>
          </p:nvPr>
        </p:nvSpPr>
        <p:spPr/>
        <p:txBody>
          <a:bodyPr/>
          <a:lstStyle/>
          <a:p>
            <a:r>
              <a:rPr lang="en-IN"/>
              <a:t>namoRocks: Krunal | Swapnil | Suraj</a:t>
            </a:r>
          </a:p>
        </p:txBody>
      </p:sp>
      <p:sp>
        <p:nvSpPr>
          <p:cNvPr id="5" name="Slide Number Placeholder 4">
            <a:extLst>
              <a:ext uri="{FF2B5EF4-FFF2-40B4-BE49-F238E27FC236}">
                <a16:creationId xmlns:a16="http://schemas.microsoft.com/office/drawing/2014/main" id="{26C1EBE1-58F3-4F29-856A-AB7682055279}"/>
              </a:ext>
            </a:extLst>
          </p:cNvPr>
          <p:cNvSpPr>
            <a:spLocks noGrp="1"/>
          </p:cNvSpPr>
          <p:nvPr>
            <p:ph type="sldNum" sz="quarter" idx="12"/>
          </p:nvPr>
        </p:nvSpPr>
        <p:spPr/>
        <p:txBody>
          <a:bodyPr/>
          <a:lstStyle/>
          <a:p>
            <a:fld id="{65E31257-9CB0-409A-9BF3-C6271EA4732E}" type="slidenum">
              <a:rPr lang="en-IN" smtClean="0"/>
              <a:t>9</a:t>
            </a:fld>
            <a:endParaRPr lang="en-IN"/>
          </a:p>
        </p:txBody>
      </p:sp>
    </p:spTree>
    <p:extLst>
      <p:ext uri="{BB962C8B-B14F-4D97-AF65-F5344CB8AC3E}">
        <p14:creationId xmlns:p14="http://schemas.microsoft.com/office/powerpoint/2010/main" val="18404557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273</TotalTime>
  <Words>1117</Words>
  <Application>Microsoft Office PowerPoint</Application>
  <PresentationFormat>Widescreen</PresentationFormat>
  <Paragraphs>140</Paragraphs>
  <Slides>21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Light</vt:lpstr>
      <vt:lpstr>Roboto</vt:lpstr>
      <vt:lpstr>Symbol</vt:lpstr>
      <vt:lpstr>Wingdings</vt:lpstr>
      <vt:lpstr>Office Theme</vt:lpstr>
      <vt:lpstr>Badge Generation portal for Students, College professors &amp; recruiters</vt:lpstr>
      <vt:lpstr>Problem statement</vt:lpstr>
      <vt:lpstr>STAGES OF PROJECT</vt:lpstr>
      <vt:lpstr>PowerPoint Presentation</vt:lpstr>
      <vt:lpstr>STAGE-I : IDEA </vt:lpstr>
      <vt:lpstr>STAGE-II :  IMPLEMENTATION</vt:lpstr>
      <vt:lpstr>          STAGE-II :  IMPLEMENTATION </vt:lpstr>
      <vt:lpstr>Teachers view:</vt:lpstr>
      <vt:lpstr>PowerPoint Presentation</vt:lpstr>
      <vt:lpstr>STAGE-II : IMPLEMENTATION</vt:lpstr>
      <vt:lpstr>PowerPoint Presentation</vt:lpstr>
      <vt:lpstr>STAGE-II : IMPLEMENTATION</vt:lpstr>
      <vt:lpstr>PowerPoint Presentation</vt:lpstr>
      <vt:lpstr>STAGE-III : FEASIBILITY AND USEABILITY</vt:lpstr>
      <vt:lpstr>STAGE-III : FEASIBILITY AND USEABILITY</vt:lpstr>
      <vt:lpstr>BADGE</vt:lpstr>
      <vt:lpstr>PowerPoint Presentation</vt:lpstr>
      <vt:lpstr>Future aspects of our project:</vt:lpstr>
      <vt:lpstr>Coming to the technical aspects of project</vt:lpstr>
      <vt:lpstr>HEAD OVER TO WEBSITE PORTAL</vt:lpstr>
      <vt:lpstr>From team “namoRocks”  Krunal Patil Swapnil Singh Suraj Kekan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Steps Infographics</dc:title>
  <dc:creator>3352 Swapnil Singh</dc:creator>
  <cp:lastModifiedBy>Krunal Patil</cp:lastModifiedBy>
  <cp:revision>80</cp:revision>
  <dcterms:created xsi:type="dcterms:W3CDTF">2020-11-06T10:36:09Z</dcterms:created>
  <dcterms:modified xsi:type="dcterms:W3CDTF">2020-11-06T15:44:02Z</dcterms:modified>
</cp:coreProperties>
</file>

<file path=docProps/thumbnail.jpeg>
</file>